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2" r:id="rId7"/>
    <p:sldId id="263" r:id="rId8"/>
    <p:sldId id="264" r:id="rId9"/>
    <p:sldId id="265" r:id="rId10"/>
    <p:sldId id="266" r:id="rId11"/>
    <p:sldId id="267" r:id="rId12"/>
    <p:sldId id="277" r:id="rId13"/>
    <p:sldId id="268" r:id="rId14"/>
    <p:sldId id="269" r:id="rId15"/>
    <p:sldId id="270" r:id="rId16"/>
    <p:sldId id="271" r:id="rId17"/>
    <p:sldId id="278" r:id="rId18"/>
    <p:sldId id="274" r:id="rId19"/>
    <p:sldId id="272" r:id="rId20"/>
    <p:sldId id="273" r:id="rId21"/>
    <p:sldId id="275" r:id="rId22"/>
    <p:sldId id="276" r:id="rId23"/>
    <p:sldId id="288" r:id="rId24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C5D4"/>
    <a:srgbClr val="D9D9D9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9" d="100"/>
          <a:sy n="79" d="100"/>
        </p:scale>
        <p:origin x="821" y="43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gs" Target="tags/tag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000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7F83EB-44A7-454B-B13F-62414ABEAE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993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r>
              <a:rPr lang="zh-CN" altLang="en-US" dirty="0"/>
              <a:t>模板来自于 </a:t>
            </a:r>
            <a:r>
              <a:rPr lang="en-US" altLang="zh-CN" dirty="0"/>
              <a:t>https://www.ppthui.com    【PPT</a:t>
            </a:r>
            <a:r>
              <a:rPr lang="zh-CN" altLang="en-US" dirty="0"/>
              <a:t>汇</a:t>
            </a:r>
            <a:r>
              <a:rPr lang="en-US" altLang="zh-CN" dirty="0"/>
              <a:t>】</a:t>
            </a:r>
            <a:endParaRPr lang="zh-CN" altLang="en-US" dirty="0"/>
          </a:p>
        </p:txBody>
      </p:sp>
      <p:sp>
        <p:nvSpPr>
          <p:cNvPr id="3993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 eaLnBrk="1" hangingPunct="1"/>
            <a:fld id="{9A0DB2DC-4C9A-4742-B13C-FB6460FD3503}" type="slidenum">
              <a:rPr lang="zh-CN" altLang="en-US" sz="1200"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</a:rPr>
            </a:fld>
            <a:endParaRPr lang="zh-CN" altLang="en-US" sz="1200">
              <a:solidFill>
                <a:srgbClr val="000000"/>
              </a:solidFill>
              <a:latin typeface="Calibri" panose="020F05020202040302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1C3236-7501-41C6-BC3B-CB19D71FC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Relationship Id="rId10000" Type="http://schemas.openxmlformats.org/officeDocument/2006/relationships/image" Target="../media/image10000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715DA-0ED2-4711-91C5-2FA2591B5B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4CB24-FE3A-49E9-9498-542932E5D54B}" type="slidenum">
              <a:rPr lang="zh-CN" altLang="en-US" smtClean="0"/>
            </a:fld>
            <a:endParaRPr lang="zh-CN" altLang="en-US"/>
          </a:p>
        </p:txBody>
      </p:sp>
      <p:pic>
        <p:nvPicPr>
          <p:cNvPr id="100" name="picture 8" descr="watermark">
            <a:extLst>
              <a:ext uri="{FF2B5EF4-FFF2-40B4-BE49-F238E27FC236}">
                <a16:creationId xmlns:a16="http://schemas.microsoft.com/office/drawing/2014/main" id="{B5128E9B-05EB-0A07-EE96-ABD56D56DAC3}"/>
              </a:ext>
            </a:extLst>
          </p:cNvPr>
          <p:cNvPicPr>
            <a:picLocks noChangeAspect="1"/>
          </p:cNvPicPr>
          <p:nvPr userDrawn="1"/>
        </p:nvPicPr>
        <p:blipFill>
          <a:blip r:embed="rId1000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3"/>
            <a:ext cx="12192000" cy="685800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hyperlink" Target="https://www.ppthui.com/jianjie/" TargetMode="External"/><Relationship Id="rId8" Type="http://schemas.openxmlformats.org/officeDocument/2006/relationships/image" Target="../media/image14.png"/><Relationship Id="rId7" Type="http://schemas.openxmlformats.org/officeDocument/2006/relationships/hyperlink" Target="http://www.ppthui.com/jiaoyu/" TargetMode="External"/><Relationship Id="rId6" Type="http://schemas.openxmlformats.org/officeDocument/2006/relationships/hyperlink" Target="http://www.ppthui.com/dangzheng/" TargetMode="External"/><Relationship Id="rId5" Type="http://schemas.openxmlformats.org/officeDocument/2006/relationships/hyperlink" Target="https://www.ppthui.com/jieri/" TargetMode="External"/><Relationship Id="rId4" Type="http://schemas.openxmlformats.org/officeDocument/2006/relationships/hyperlink" Target="https://www.ppthui.com/gongzuo/" TargetMode="External"/><Relationship Id="rId39" Type="http://schemas.openxmlformats.org/officeDocument/2006/relationships/notesSlide" Target="../notesSlides/notesSlide21.xml"/><Relationship Id="rId38" Type="http://schemas.openxmlformats.org/officeDocument/2006/relationships/slideLayout" Target="../slideLayouts/slideLayout7.xml"/><Relationship Id="rId37" Type="http://schemas.openxmlformats.org/officeDocument/2006/relationships/hyperlink" Target="https://www.ppthui.com/search/&#22242;&#38431;.html" TargetMode="External"/><Relationship Id="rId36" Type="http://schemas.openxmlformats.org/officeDocument/2006/relationships/hyperlink" Target="https://www.ppthui.com/search/&#24037;&#20316;&#24635;&#32467;.html" TargetMode="External"/><Relationship Id="rId35" Type="http://schemas.openxmlformats.org/officeDocument/2006/relationships/hyperlink" Target="https://www.ppthui.com/gongsi/" TargetMode="External"/><Relationship Id="rId34" Type="http://schemas.openxmlformats.org/officeDocument/2006/relationships/hyperlink" Target="https://www.ppthui.com/jianli/" TargetMode="External"/><Relationship Id="rId33" Type="http://schemas.openxmlformats.org/officeDocument/2006/relationships/hyperlink" Target="https://www.ppthui.com/fenxi/" TargetMode="External"/><Relationship Id="rId32" Type="http://schemas.openxmlformats.org/officeDocument/2006/relationships/hyperlink" Target="https://www.ppthui.com/shuzhi/" TargetMode="External"/><Relationship Id="rId31" Type="http://schemas.openxmlformats.org/officeDocument/2006/relationships/hyperlink" Target="https://www.ppthui.com/peixun/" TargetMode="External"/><Relationship Id="rId30" Type="http://schemas.openxmlformats.org/officeDocument/2006/relationships/hyperlink" Target="https://www.ppthui.com/biye/" TargetMode="External"/><Relationship Id="rId3" Type="http://schemas.openxmlformats.org/officeDocument/2006/relationships/hyperlink" Target="https://www.ppthui.com/hangye/" TargetMode="External"/><Relationship Id="rId29" Type="http://schemas.openxmlformats.org/officeDocument/2006/relationships/hyperlink" Target="https://www.ppthui.com/huibao/" TargetMode="External"/><Relationship Id="rId28" Type="http://schemas.openxmlformats.org/officeDocument/2006/relationships/hyperlink" Target="https://www.ppthui.com/search/&#38144;&#21806;.html" TargetMode="External"/><Relationship Id="rId27" Type="http://schemas.openxmlformats.org/officeDocument/2006/relationships/hyperlink" Target="https://www.ppthui.com/search/&#25945;&#23398;&#35828;&#35838;.html" TargetMode="External"/><Relationship Id="rId26" Type="http://schemas.openxmlformats.org/officeDocument/2006/relationships/hyperlink" Target="https://www.ppthui.com/jiaoyu/" TargetMode="External"/><Relationship Id="rId25" Type="http://schemas.openxmlformats.org/officeDocument/2006/relationships/hyperlink" Target="https://www.ppthui.com/canyin/" TargetMode="External"/><Relationship Id="rId24" Type="http://schemas.openxmlformats.org/officeDocument/2006/relationships/hyperlink" Target="https://www.ppthui.com/jinrong/" TargetMode="External"/><Relationship Id="rId23" Type="http://schemas.openxmlformats.org/officeDocument/2006/relationships/hyperlink" Target="https://www.ppthui.com/lvyou/" TargetMode="External"/><Relationship Id="rId22" Type="http://schemas.openxmlformats.org/officeDocument/2006/relationships/hyperlink" Target="https://www.ppthui.com/yixue/" TargetMode="External"/><Relationship Id="rId21" Type="http://schemas.openxmlformats.org/officeDocument/2006/relationships/hyperlink" Target="https://www.ppthui.com/gongye/" TargetMode="External"/><Relationship Id="rId20" Type="http://schemas.openxmlformats.org/officeDocument/2006/relationships/hyperlink" Target="https://www.ppthui.com/keji/" TargetMode="External"/><Relationship Id="rId2" Type="http://schemas.openxmlformats.org/officeDocument/2006/relationships/hyperlink" Target="https://www.ppthui.com/jingpin/" TargetMode="External"/><Relationship Id="rId19" Type="http://schemas.openxmlformats.org/officeDocument/2006/relationships/hyperlink" Target="https://www.ppthui.com/dangzheng/" TargetMode="External"/><Relationship Id="rId18" Type="http://schemas.openxmlformats.org/officeDocument/2006/relationships/hyperlink" Target="https://www.ppthui.com/search/&#32972;&#26223;&#22270;&#29255;.html" TargetMode="External"/><Relationship Id="rId17" Type="http://schemas.openxmlformats.org/officeDocument/2006/relationships/hyperlink" Target="https://www.ppthui.com/search/&#20027;&#39064;&#29677;&#20250;.html" TargetMode="External"/><Relationship Id="rId16" Type="http://schemas.openxmlformats.org/officeDocument/2006/relationships/hyperlink" Target="https://www.ppthui.com/sheji/" TargetMode="External"/><Relationship Id="rId15" Type="http://schemas.openxmlformats.org/officeDocument/2006/relationships/hyperlink" Target="https://www.ppthui.com/dongman/" TargetMode="External"/><Relationship Id="rId14" Type="http://schemas.openxmlformats.org/officeDocument/2006/relationships/hyperlink" Target="https://www.ppthui.com/aiqing/" TargetMode="External"/><Relationship Id="rId13" Type="http://schemas.openxmlformats.org/officeDocument/2006/relationships/hyperlink" Target="https://www.ppthui.com/gudian/" TargetMode="External"/><Relationship Id="rId12" Type="http://schemas.openxmlformats.org/officeDocument/2006/relationships/hyperlink" Target="https://www.ppthui.com/shishang/" TargetMode="External"/><Relationship Id="rId11" Type="http://schemas.openxmlformats.org/officeDocument/2006/relationships/hyperlink" Target="https://www.ppthui.com/fengjing/" TargetMode="External"/><Relationship Id="rId10" Type="http://schemas.openxmlformats.org/officeDocument/2006/relationships/hyperlink" Target="https://www.ppthui.com/shangwu/" TargetMode="External"/><Relationship Id="rId1" Type="http://schemas.openxmlformats.org/officeDocument/2006/relationships/hyperlink" Target="https://www.ppthui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138" y="3999593"/>
            <a:ext cx="6943725" cy="2400300"/>
          </a:xfrm>
          <a:prstGeom prst="rect">
            <a:avLst/>
          </a:prstGeom>
          <a:effectLst>
            <a:reflection blurRad="6350" stA="29000" endPos="55000" dir="5400000" sy="-100000" algn="bl" rotWithShape="0"/>
          </a:effectLst>
        </p:spPr>
      </p:pic>
      <p:sp>
        <p:nvSpPr>
          <p:cNvPr id="8" name="文本框 7"/>
          <p:cNvSpPr txBox="1"/>
          <p:nvPr/>
        </p:nvSpPr>
        <p:spPr>
          <a:xfrm>
            <a:off x="2890084" y="1131590"/>
            <a:ext cx="6411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effectLst>
                  <a:outerShdw blurRad="63500" dist="63500" dir="2700000" algn="tl" rotWithShape="0">
                    <a:prstClr val="black">
                      <a:alpha val="11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简约室内设计宣传策划</a:t>
            </a:r>
            <a:endParaRPr lang="zh-CN" altLang="en-US" sz="4000" b="1" spc="600" dirty="0">
              <a:effectLst>
                <a:outerShdw blurRad="63500" dist="63500" dir="2700000" algn="tl" rotWithShape="0">
                  <a:prstClr val="black">
                    <a:alpha val="11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217289" y="2859782"/>
            <a:ext cx="77574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600" dirty="0">
                <a:latin typeface="Impact" panose="020B0806030902050204" pitchFamily="34" charset="0"/>
              </a:rPr>
              <a:t>Simple Interior Design Propaganda And Planning</a:t>
            </a:r>
            <a:endParaRPr lang="zh-CN" altLang="en-US" sz="1400" spc="600" dirty="0">
              <a:latin typeface="Impact" panose="020B0806030902050204" pitchFamily="34" charset="0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2294293" y="2133605"/>
            <a:ext cx="1550954" cy="432048"/>
          </a:xfrm>
          <a:prstGeom prst="roundRect">
            <a:avLst>
              <a:gd name="adj" fmla="val 31364"/>
            </a:avLst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室内设计</a:t>
            </a:r>
            <a:endParaRPr lang="zh-CN" altLang="en-US" sz="14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>
            <a:off x="5320524" y="2133605"/>
            <a:ext cx="1550954" cy="432048"/>
          </a:xfrm>
          <a:prstGeom prst="roundRect">
            <a:avLst>
              <a:gd name="adj" fmla="val 31364"/>
            </a:avLst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家庭装修</a:t>
            </a:r>
            <a:endParaRPr lang="zh-CN" altLang="en-US" sz="14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8346754" y="2133605"/>
            <a:ext cx="1550954" cy="432048"/>
          </a:xfrm>
          <a:prstGeom prst="roundRect">
            <a:avLst>
              <a:gd name="adj" fmla="val 31364"/>
            </a:avLst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宣传策划</a:t>
            </a:r>
            <a:endParaRPr lang="zh-CN" altLang="en-US" sz="14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ripple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899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899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899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899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0" grpId="0" animBg="1"/>
      <p:bldP spid="14" grpId="0" animBg="1"/>
      <p:bldP spid="1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16" y="1042209"/>
            <a:ext cx="4773582" cy="4773582"/>
          </a:xfrm>
          <a:prstGeom prst="rect">
            <a:avLst/>
          </a:prstGeom>
          <a:ln>
            <a:solidFill>
              <a:srgbClr val="B2C5D4"/>
            </a:solidFill>
          </a:ln>
          <a:effectLst/>
        </p:spPr>
      </p:pic>
      <p:cxnSp>
        <p:nvCxnSpPr>
          <p:cNvPr id="9" name="直接连接符 8"/>
          <p:cNvCxnSpPr/>
          <p:nvPr/>
        </p:nvCxnSpPr>
        <p:spPr>
          <a:xfrm flipH="1">
            <a:off x="6096000" y="1358900"/>
            <a:ext cx="1472749" cy="14727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7087976" y="939800"/>
            <a:ext cx="1472749" cy="14727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角 11"/>
          <p:cNvSpPr/>
          <p:nvPr/>
        </p:nvSpPr>
        <p:spPr>
          <a:xfrm>
            <a:off x="6933749" y="3466649"/>
            <a:ext cx="698500" cy="2349951"/>
          </a:xfrm>
          <a:prstGeom prst="roundRect">
            <a:avLst/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第贰部份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28128" y="1993674"/>
            <a:ext cx="677108" cy="398802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2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  <a:endParaRPr lang="zh-CN" altLang="en-US" sz="32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8447280" y="1866900"/>
            <a:ext cx="545648" cy="5456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8589738" y="2266273"/>
            <a:ext cx="492443" cy="240075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2000" spc="300" dirty="0">
                <a:latin typeface="Impact" panose="020B0806030902050204" pitchFamily="34" charset="0"/>
              </a:rPr>
              <a:t>THE TWO</a:t>
            </a:r>
            <a:endParaRPr lang="zh-CN" altLang="en-US" sz="2000" spc="300" dirty="0">
              <a:latin typeface="Impact" panose="020B0806030902050204" pitchFamily="34" charset="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H="1">
            <a:off x="9325150" y="2617187"/>
            <a:ext cx="428924" cy="428924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9135211" y="3441248"/>
            <a:ext cx="461665" cy="1752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爱生活</a:t>
            </a:r>
            <a:endParaRPr lang="zh-CN" altLang="en-US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754074" y="4063191"/>
            <a:ext cx="461665" cy="1752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爱家居</a:t>
            </a:r>
            <a:endParaRPr lang="zh-CN" altLang="en-US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H="1">
            <a:off x="9310919" y="4317548"/>
            <a:ext cx="428924" cy="428924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9156700" y="5156733"/>
            <a:ext cx="583143" cy="583143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3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3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6" grpId="0"/>
      <p:bldP spid="20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41" r="17338" b="96227"/>
          <a:stretch>
            <a:fillRect/>
          </a:stretch>
        </p:blipFill>
        <p:spPr>
          <a:xfrm>
            <a:off x="739036" y="0"/>
            <a:ext cx="1565753" cy="2354893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2361149" y="939800"/>
            <a:ext cx="1818960" cy="4978400"/>
            <a:chOff x="2361149" y="1143001"/>
            <a:chExt cx="1818960" cy="4978400"/>
          </a:xfrm>
        </p:grpSpPr>
        <p:sp>
          <p:nvSpPr>
            <p:cNvPr id="4" name="文本框 3"/>
            <p:cNvSpPr txBox="1"/>
            <p:nvPr/>
          </p:nvSpPr>
          <p:spPr>
            <a:xfrm>
              <a:off x="2915147" y="1143001"/>
              <a:ext cx="1264962" cy="49784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此模版由小政设计，小政致力于设计实用性，框架全的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同时可以在店铺内观看其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361149" y="1143001"/>
              <a:ext cx="553998" cy="278043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在此输入您的标题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9"/>
          <a:stretch>
            <a:fillRect/>
          </a:stretch>
        </p:blipFill>
        <p:spPr>
          <a:xfrm>
            <a:off x="4920342" y="1268918"/>
            <a:ext cx="7271657" cy="4320164"/>
          </a:xfrm>
          <a:prstGeom prst="rect">
            <a:avLst/>
          </a:prstGeom>
        </p:spPr>
      </p:pic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54" y="726415"/>
            <a:ext cx="3054350" cy="5405170"/>
          </a:xfrm>
          <a:prstGeom prst="rect">
            <a:avLst/>
          </a:prstGeom>
        </p:spPr>
      </p:pic>
      <p:sp>
        <p:nvSpPr>
          <p:cNvPr id="3" name="弧形 2"/>
          <p:cNvSpPr/>
          <p:nvPr/>
        </p:nvSpPr>
        <p:spPr>
          <a:xfrm>
            <a:off x="1957218" y="273967"/>
            <a:ext cx="9436729" cy="9436729"/>
          </a:xfrm>
          <a:prstGeom prst="arc">
            <a:avLst>
              <a:gd name="adj1" fmla="val 13831913"/>
              <a:gd name="adj2" fmla="val 1127860"/>
            </a:avLst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19" b="22713"/>
          <a:stretch>
            <a:fillRect/>
          </a:stretch>
        </p:blipFill>
        <p:spPr>
          <a:xfrm>
            <a:off x="8806624" y="3631193"/>
            <a:ext cx="7062739" cy="386114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885889" y="939800"/>
            <a:ext cx="1264962" cy="4978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此模版由小政设计，小政致力于设计实用性，框架全的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模版，如果喜欢欢迎购买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同时可以在店铺内观看其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969411" y="939800"/>
            <a:ext cx="1264962" cy="4978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此模版由小政设计，小政致力于设计实用性，框架全的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模版，如果喜欢欢迎购买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同时可以在店铺内观看其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84965" y="729641"/>
            <a:ext cx="10622071" cy="5398718"/>
          </a:xfrm>
          <a:prstGeom prst="rect">
            <a:avLst/>
          </a:prstGeom>
          <a:noFill/>
          <a:ln w="28575">
            <a:solidFill>
              <a:srgbClr val="B2C5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08" y="1264469"/>
            <a:ext cx="4329062" cy="4329062"/>
          </a:xfrm>
          <a:prstGeom prst="rect">
            <a:avLst/>
          </a:prstGeom>
          <a:ln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5695935" y="1406106"/>
            <a:ext cx="5214235" cy="70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此模版由小政设计，小政致力于设计实用性框架全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模版，如果喜欢欢迎购买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小政，谢谢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695935" y="3078327"/>
            <a:ext cx="5214235" cy="70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此模版由小政设计，小政致力于设计实用性框架全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模版，如果喜欢欢迎购买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小政，谢谢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695935" y="4750548"/>
            <a:ext cx="5214235" cy="70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此模版由小政设计，小政致力于设计实用性框架全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模版，如果喜欢欢迎购买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小政，谢谢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57" r="23638"/>
          <a:stretch>
            <a:fillRect/>
          </a:stretch>
        </p:blipFill>
        <p:spPr>
          <a:xfrm>
            <a:off x="848260" y="959240"/>
            <a:ext cx="3293013" cy="493952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4386926" y="1887325"/>
            <a:ext cx="6956814" cy="1159501"/>
            <a:chOff x="4579658" y="1252402"/>
            <a:chExt cx="6956814" cy="1159501"/>
          </a:xfrm>
        </p:grpSpPr>
        <p:sp>
          <p:nvSpPr>
            <p:cNvPr id="4" name="文本框 3"/>
            <p:cNvSpPr txBox="1"/>
            <p:nvPr/>
          </p:nvSpPr>
          <p:spPr>
            <a:xfrm>
              <a:off x="4579658" y="1634446"/>
              <a:ext cx="6956814" cy="777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此模版由小政设计，小政致力于设计实用性框架全的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同时可以在店铺内观看其他作品，欢迎关注下载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579658" y="1252402"/>
              <a:ext cx="2778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在此输入您的标题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349062" y="3491740"/>
            <a:ext cx="1927242" cy="1478936"/>
            <a:chOff x="4051062" y="3429000"/>
            <a:chExt cx="1927242" cy="1478936"/>
          </a:xfrm>
        </p:grpSpPr>
        <p:sp>
          <p:nvSpPr>
            <p:cNvPr id="8" name="文本框 7"/>
            <p:cNvSpPr txBox="1"/>
            <p:nvPr/>
          </p:nvSpPr>
          <p:spPr>
            <a:xfrm>
              <a:off x="4051062" y="3770380"/>
              <a:ext cx="1927242" cy="113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297014" y="3429000"/>
              <a:ext cx="14353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b="1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/>
                <a:t>输入标题</a:t>
              </a:r>
              <a:endParaRPr lang="zh-CN" altLang="en-US" dirty="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819212" y="3491740"/>
            <a:ext cx="1927242" cy="1478936"/>
            <a:chOff x="4051062" y="3429000"/>
            <a:chExt cx="1927242" cy="1478936"/>
          </a:xfrm>
        </p:grpSpPr>
        <p:sp>
          <p:nvSpPr>
            <p:cNvPr id="11" name="文本框 10"/>
            <p:cNvSpPr txBox="1"/>
            <p:nvPr/>
          </p:nvSpPr>
          <p:spPr>
            <a:xfrm>
              <a:off x="4051062" y="3770380"/>
              <a:ext cx="1927242" cy="113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97014" y="3429000"/>
              <a:ext cx="14353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b="1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/>
                <a:t>输入标题</a:t>
              </a:r>
              <a:endParaRPr lang="zh-CN" altLang="en-US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289362" y="3491740"/>
            <a:ext cx="1927242" cy="1478936"/>
            <a:chOff x="4051062" y="3429000"/>
            <a:chExt cx="1927242" cy="1478936"/>
          </a:xfrm>
        </p:grpSpPr>
        <p:sp>
          <p:nvSpPr>
            <p:cNvPr id="14" name="文本框 13"/>
            <p:cNvSpPr txBox="1"/>
            <p:nvPr/>
          </p:nvSpPr>
          <p:spPr>
            <a:xfrm>
              <a:off x="4051062" y="3770380"/>
              <a:ext cx="1927242" cy="113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297014" y="3429000"/>
              <a:ext cx="14353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b="1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/>
                <a:t>输入标题</a:t>
              </a:r>
              <a:endParaRPr lang="zh-CN" altLang="en-US" dirty="0"/>
            </a:p>
          </p:txBody>
        </p:sp>
      </p:grp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16" y="1042209"/>
            <a:ext cx="4773582" cy="4773582"/>
          </a:xfrm>
          <a:prstGeom prst="rect">
            <a:avLst/>
          </a:prstGeom>
          <a:ln>
            <a:solidFill>
              <a:srgbClr val="B2C5D4"/>
            </a:solidFill>
          </a:ln>
          <a:effectLst/>
        </p:spPr>
      </p:pic>
      <p:cxnSp>
        <p:nvCxnSpPr>
          <p:cNvPr id="9" name="直接连接符 8"/>
          <p:cNvCxnSpPr/>
          <p:nvPr/>
        </p:nvCxnSpPr>
        <p:spPr>
          <a:xfrm flipH="1">
            <a:off x="6096000" y="1358900"/>
            <a:ext cx="1472749" cy="14727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7087976" y="939800"/>
            <a:ext cx="1472749" cy="14727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角 11"/>
          <p:cNvSpPr/>
          <p:nvPr/>
        </p:nvSpPr>
        <p:spPr>
          <a:xfrm>
            <a:off x="6933749" y="3466649"/>
            <a:ext cx="698500" cy="2349951"/>
          </a:xfrm>
          <a:prstGeom prst="roundRect">
            <a:avLst/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第叁部份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28128" y="1993674"/>
            <a:ext cx="677108" cy="398802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2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  <a:endParaRPr lang="zh-CN" altLang="en-US" sz="32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8447280" y="1866900"/>
            <a:ext cx="545648" cy="5456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8589744" y="2266273"/>
            <a:ext cx="492443" cy="240075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2000" spc="300" dirty="0">
                <a:latin typeface="Impact" panose="020B0806030902050204" pitchFamily="34" charset="0"/>
              </a:rPr>
              <a:t>THE THREE</a:t>
            </a:r>
            <a:endParaRPr lang="zh-CN" altLang="en-US" sz="2000" spc="300" dirty="0">
              <a:latin typeface="Impact" panose="020B0806030902050204" pitchFamily="34" charset="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H="1">
            <a:off x="9325150" y="2617187"/>
            <a:ext cx="428924" cy="428924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9135211" y="3441248"/>
            <a:ext cx="461665" cy="1752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爱生活</a:t>
            </a:r>
            <a:endParaRPr lang="zh-CN" altLang="en-US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754074" y="4063191"/>
            <a:ext cx="461665" cy="1752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爱家居</a:t>
            </a:r>
            <a:endParaRPr lang="zh-CN" altLang="en-US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H="1">
            <a:off x="9310919" y="4317548"/>
            <a:ext cx="428924" cy="428924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9156700" y="5156733"/>
            <a:ext cx="583143" cy="583143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3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3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6" grpId="0"/>
      <p:bldP spid="20" grpId="0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62" r="21010"/>
          <a:stretch>
            <a:fillRect/>
          </a:stretch>
        </p:blipFill>
        <p:spPr>
          <a:xfrm>
            <a:off x="0" y="14514"/>
            <a:ext cx="6096000" cy="6843486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7332428" y="964080"/>
            <a:ext cx="3608736" cy="4929840"/>
            <a:chOff x="1076766" y="964080"/>
            <a:chExt cx="3608736" cy="492984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766" y="964080"/>
              <a:ext cx="3608736" cy="3608736"/>
            </a:xfrm>
            <a:prstGeom prst="rect">
              <a:avLst/>
            </a:prstGeom>
            <a:ln>
              <a:solidFill>
                <a:srgbClr val="B2C5D4"/>
              </a:solidFill>
            </a:ln>
          </p:spPr>
        </p:pic>
        <p:grpSp>
          <p:nvGrpSpPr>
            <p:cNvPr id="5" name="组合 4"/>
            <p:cNvGrpSpPr/>
            <p:nvPr/>
          </p:nvGrpSpPr>
          <p:grpSpPr>
            <a:xfrm>
              <a:off x="1077534" y="4571280"/>
              <a:ext cx="3607200" cy="1322640"/>
              <a:chOff x="1077534" y="4571280"/>
              <a:chExt cx="3607200" cy="132264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077534" y="4571280"/>
                <a:ext cx="3607200" cy="1322640"/>
              </a:xfrm>
              <a:prstGeom prst="rect">
                <a:avLst/>
              </a:prstGeom>
              <a:solidFill>
                <a:srgbClr val="B2C5D4"/>
              </a:solidFill>
              <a:ln>
                <a:solidFill>
                  <a:srgbClr val="B2C5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1287894" y="4843872"/>
                <a:ext cx="3186481" cy="7774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此模版由小政设计，小政致力于设计实用性框架全的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78" r="4260"/>
          <a:stretch>
            <a:fillRect/>
          </a:stretch>
        </p:blipFill>
        <p:spPr>
          <a:xfrm>
            <a:off x="821038" y="0"/>
            <a:ext cx="4362067" cy="29080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78" r="4260"/>
          <a:stretch>
            <a:fillRect/>
          </a:stretch>
        </p:blipFill>
        <p:spPr>
          <a:xfrm>
            <a:off x="821038" y="3949955"/>
            <a:ext cx="4362067" cy="29080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12919" y="3198168"/>
            <a:ext cx="2778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61495" y="860792"/>
            <a:ext cx="5909468" cy="1159501"/>
            <a:chOff x="5461495" y="772509"/>
            <a:chExt cx="5909468" cy="1159501"/>
          </a:xfrm>
        </p:grpSpPr>
        <p:sp>
          <p:nvSpPr>
            <p:cNvPr id="6" name="文本框 5"/>
            <p:cNvSpPr txBox="1"/>
            <p:nvPr/>
          </p:nvSpPr>
          <p:spPr>
            <a:xfrm>
              <a:off x="5461495" y="1154553"/>
              <a:ext cx="5909468" cy="777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此模版由小政设计，小政致力于设计实用性框架全的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同时可以在店铺内观看其他作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461495" y="772509"/>
              <a:ext cx="2778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在此输入您的标题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461495" y="2849250"/>
            <a:ext cx="5909468" cy="1159501"/>
            <a:chOff x="5461495" y="772509"/>
            <a:chExt cx="5909468" cy="1159501"/>
          </a:xfrm>
        </p:grpSpPr>
        <p:sp>
          <p:nvSpPr>
            <p:cNvPr id="11" name="文本框 10"/>
            <p:cNvSpPr txBox="1"/>
            <p:nvPr/>
          </p:nvSpPr>
          <p:spPr>
            <a:xfrm>
              <a:off x="5461495" y="1154553"/>
              <a:ext cx="5909468" cy="777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此模版由小政设计，小政致力于设计实用性框架全的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同时可以在店铺内观看其他作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461495" y="772509"/>
              <a:ext cx="2778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在此输入您的标题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461495" y="4837707"/>
            <a:ext cx="5909468" cy="1159501"/>
            <a:chOff x="5461495" y="772509"/>
            <a:chExt cx="5909468" cy="1159501"/>
          </a:xfrm>
        </p:grpSpPr>
        <p:sp>
          <p:nvSpPr>
            <p:cNvPr id="14" name="文本框 13"/>
            <p:cNvSpPr txBox="1"/>
            <p:nvPr/>
          </p:nvSpPr>
          <p:spPr>
            <a:xfrm>
              <a:off x="5461495" y="1154553"/>
              <a:ext cx="5909468" cy="777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此模版由小政设计，小政致力于设计实用性框架全的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同时可以在店铺内观看其他作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461495" y="772509"/>
              <a:ext cx="2778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在此输入您的标题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86" r="32703" b="87223"/>
          <a:stretch>
            <a:fillRect/>
          </a:stretch>
        </p:blipFill>
        <p:spPr>
          <a:xfrm>
            <a:off x="0" y="0"/>
            <a:ext cx="8414646" cy="685800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H="1">
            <a:off x="6937828" y="836386"/>
            <a:ext cx="1472749" cy="14727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7929804" y="417286"/>
            <a:ext cx="1472749" cy="14727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9197384" y="1128485"/>
            <a:ext cx="1818960" cy="4978400"/>
            <a:chOff x="2361149" y="1143001"/>
            <a:chExt cx="1818960" cy="4978400"/>
          </a:xfrm>
        </p:grpSpPr>
        <p:sp>
          <p:nvSpPr>
            <p:cNvPr id="15" name="文本框 14"/>
            <p:cNvSpPr txBox="1"/>
            <p:nvPr/>
          </p:nvSpPr>
          <p:spPr>
            <a:xfrm>
              <a:off x="2915147" y="1143001"/>
              <a:ext cx="1264962" cy="49784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此模版由小政设计，小政致力于设计实用性，框架全的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同时可以在店铺内观看其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361149" y="1143001"/>
              <a:ext cx="553998" cy="278043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在此输入您的标题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8969829" y="3883739"/>
            <a:ext cx="781554" cy="781553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6643765" y="3802014"/>
            <a:ext cx="1495702" cy="1495700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332428" y="964080"/>
            <a:ext cx="3608736" cy="4929840"/>
            <a:chOff x="1076766" y="964080"/>
            <a:chExt cx="3608736" cy="492984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766" y="964080"/>
              <a:ext cx="3608736" cy="3608736"/>
            </a:xfrm>
            <a:prstGeom prst="rect">
              <a:avLst/>
            </a:prstGeom>
            <a:ln>
              <a:solidFill>
                <a:srgbClr val="B2C5D4"/>
              </a:solidFill>
            </a:ln>
          </p:spPr>
        </p:pic>
        <p:grpSp>
          <p:nvGrpSpPr>
            <p:cNvPr id="4" name="组合 3"/>
            <p:cNvGrpSpPr/>
            <p:nvPr/>
          </p:nvGrpSpPr>
          <p:grpSpPr>
            <a:xfrm>
              <a:off x="1077534" y="4571280"/>
              <a:ext cx="3607200" cy="1322640"/>
              <a:chOff x="1077534" y="4571280"/>
              <a:chExt cx="3607200" cy="1322640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1077534" y="4571280"/>
                <a:ext cx="3607200" cy="1322640"/>
              </a:xfrm>
              <a:prstGeom prst="rect">
                <a:avLst/>
              </a:prstGeom>
              <a:solidFill>
                <a:srgbClr val="B2C5D4"/>
              </a:solidFill>
              <a:ln>
                <a:solidFill>
                  <a:srgbClr val="B2C5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1287894" y="4843872"/>
                <a:ext cx="3186481" cy="7774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此模版由小政设计，小政致力于设计实用性框架全的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889491" y="1136564"/>
            <a:ext cx="5909468" cy="1159501"/>
            <a:chOff x="5461495" y="772509"/>
            <a:chExt cx="5909468" cy="1159501"/>
          </a:xfrm>
        </p:grpSpPr>
        <p:sp>
          <p:nvSpPr>
            <p:cNvPr id="8" name="文本框 7"/>
            <p:cNvSpPr txBox="1"/>
            <p:nvPr/>
          </p:nvSpPr>
          <p:spPr>
            <a:xfrm>
              <a:off x="5461495" y="1154553"/>
              <a:ext cx="5909468" cy="777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此模版由小政设计，小政致力于设计实用性框架全的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同时可以在店铺内观看其他作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461495" y="772509"/>
              <a:ext cx="2778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在此输入您的标题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57" r="23638"/>
          <a:stretch>
            <a:fillRect/>
          </a:stretch>
        </p:blipFill>
        <p:spPr>
          <a:xfrm>
            <a:off x="1022431" y="2550766"/>
            <a:ext cx="2228769" cy="3343154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3605421" y="2968636"/>
            <a:ext cx="3193538" cy="2507415"/>
            <a:chOff x="3605421" y="2746932"/>
            <a:chExt cx="3193538" cy="2507415"/>
          </a:xfrm>
        </p:grpSpPr>
        <p:sp>
          <p:nvSpPr>
            <p:cNvPr id="11" name="文本框 10"/>
            <p:cNvSpPr txBox="1"/>
            <p:nvPr/>
          </p:nvSpPr>
          <p:spPr>
            <a:xfrm>
              <a:off x="3605421" y="2746932"/>
              <a:ext cx="3193538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l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605421" y="3791961"/>
              <a:ext cx="3193538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l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605421" y="4836989"/>
              <a:ext cx="3193538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l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 rot="4746867">
            <a:off x="9002327" y="5065598"/>
            <a:ext cx="1328894" cy="2109540"/>
          </a:xfrm>
          <a:prstGeom prst="ellipse">
            <a:avLst/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3090" y="606953"/>
            <a:ext cx="1734911" cy="564409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01627" y="835553"/>
            <a:ext cx="1943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spc="600" dirty="0">
                <a:effectLst>
                  <a:outerShdw blurRad="63500" dist="63500" dir="2700000" algn="tl" rotWithShape="0">
                    <a:prstClr val="black">
                      <a:alpha val="1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6000" b="1" spc="600" dirty="0">
              <a:effectLst>
                <a:outerShdw blurRad="63500" dist="63500" dir="2700000" algn="tl" rotWithShape="0">
                  <a:prstClr val="black">
                    <a:alpha val="1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945817" y="1394353"/>
            <a:ext cx="2409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pc="600" dirty="0">
                <a:latin typeface="Impact" panose="020B0806030902050204" pitchFamily="34" charset="0"/>
              </a:rPr>
              <a:t>Contents</a:t>
            </a:r>
            <a:endParaRPr lang="zh-CN" altLang="en-US" sz="3200" spc="600" dirty="0">
              <a:latin typeface="Impact" panose="020B0806030902050204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2402115" y="835553"/>
            <a:ext cx="1117600" cy="1117600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576833" y="1189495"/>
            <a:ext cx="2598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spc="600" dirty="0">
                <a:effectLst>
                  <a:outerShdw blurRad="63500" dist="63500" dir="2700000" algn="tl" rotWithShape="0">
                    <a:prstClr val="black">
                      <a:alpha val="11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简约设计、简约装修</a:t>
            </a:r>
            <a:endParaRPr lang="zh-CN" altLang="en-US" sz="1400" b="1" spc="600" dirty="0">
              <a:effectLst>
                <a:outerShdw blurRad="63500" dist="63500" dir="2700000" algn="tl" rotWithShape="0">
                  <a:prstClr val="black">
                    <a:alpha val="11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3311159" y="698500"/>
            <a:ext cx="708841" cy="708841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1047713" y="2311400"/>
            <a:ext cx="5429288" cy="825500"/>
            <a:chOff x="1047713" y="2082800"/>
            <a:chExt cx="5429288" cy="825500"/>
          </a:xfrm>
        </p:grpSpPr>
        <p:sp>
          <p:nvSpPr>
            <p:cNvPr id="12" name="椭圆 11"/>
            <p:cNvSpPr/>
            <p:nvPr/>
          </p:nvSpPr>
          <p:spPr>
            <a:xfrm>
              <a:off x="1047713" y="2082800"/>
              <a:ext cx="825500" cy="825500"/>
            </a:xfrm>
            <a:prstGeom prst="ellipse">
              <a:avLst/>
            </a:prstGeom>
            <a:solidFill>
              <a:srgbClr val="B2C5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957125" y="2233940"/>
              <a:ext cx="451987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请在此输入您的标题</a:t>
              </a:r>
              <a:endParaRPr lang="zh-CN" altLang="en-US" sz="2800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047713" y="3822700"/>
            <a:ext cx="5429288" cy="825500"/>
            <a:chOff x="1047713" y="2082800"/>
            <a:chExt cx="5429288" cy="825500"/>
          </a:xfrm>
        </p:grpSpPr>
        <p:sp>
          <p:nvSpPr>
            <p:cNvPr id="23" name="椭圆 22"/>
            <p:cNvSpPr/>
            <p:nvPr/>
          </p:nvSpPr>
          <p:spPr>
            <a:xfrm>
              <a:off x="1047713" y="2082800"/>
              <a:ext cx="825500" cy="825500"/>
            </a:xfrm>
            <a:prstGeom prst="ellipse">
              <a:avLst/>
            </a:prstGeom>
            <a:solidFill>
              <a:srgbClr val="B2C5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957125" y="2233940"/>
              <a:ext cx="451987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请在此输入您的标题</a:t>
              </a:r>
              <a:endParaRPr lang="zh-CN" altLang="en-US" sz="2800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047713" y="5334000"/>
            <a:ext cx="5429288" cy="825500"/>
            <a:chOff x="1047713" y="2082800"/>
            <a:chExt cx="5429288" cy="825500"/>
          </a:xfrm>
        </p:grpSpPr>
        <p:sp>
          <p:nvSpPr>
            <p:cNvPr id="26" name="椭圆 25"/>
            <p:cNvSpPr/>
            <p:nvPr/>
          </p:nvSpPr>
          <p:spPr>
            <a:xfrm>
              <a:off x="1047713" y="2082800"/>
              <a:ext cx="825500" cy="825500"/>
            </a:xfrm>
            <a:prstGeom prst="ellipse">
              <a:avLst/>
            </a:prstGeom>
            <a:solidFill>
              <a:srgbClr val="B2C5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957125" y="2233940"/>
              <a:ext cx="451987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请在此输入您的标题</a:t>
              </a:r>
              <a:endParaRPr lang="zh-CN" altLang="en-US" sz="2800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9" name="直接连接符 28"/>
          <p:cNvCxnSpPr/>
          <p:nvPr/>
        </p:nvCxnSpPr>
        <p:spPr>
          <a:xfrm flipH="1">
            <a:off x="6021837" y="1690360"/>
            <a:ext cx="1789440" cy="1789440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8271290" y="2345738"/>
            <a:ext cx="806450" cy="806450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H="1">
            <a:off x="7941611" y="4648200"/>
            <a:ext cx="806450" cy="806450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12" ac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3" ac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2" ac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3" ac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2" ac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138" y="3999593"/>
            <a:ext cx="6943725" cy="2400300"/>
          </a:xfrm>
          <a:prstGeom prst="rect">
            <a:avLst/>
          </a:prstGeom>
          <a:effectLst>
            <a:reflection blurRad="6350" stA="29000" endPos="55000" dir="5400000" sy="-100000" algn="bl" rotWithShape="0"/>
          </a:effectLst>
        </p:spPr>
      </p:pic>
      <p:sp>
        <p:nvSpPr>
          <p:cNvPr id="8" name="文本框 7"/>
          <p:cNvSpPr txBox="1"/>
          <p:nvPr/>
        </p:nvSpPr>
        <p:spPr>
          <a:xfrm>
            <a:off x="2890084" y="1131590"/>
            <a:ext cx="6411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effectLst>
                  <a:outerShdw blurRad="63500" dist="63500" dir="2700000" algn="tl" rotWithShape="0">
                    <a:prstClr val="black">
                      <a:alpha val="11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汇报完毕，谢谢欣赏</a:t>
            </a:r>
            <a:endParaRPr lang="zh-CN" altLang="en-US" sz="4000" b="1" spc="600" dirty="0">
              <a:effectLst>
                <a:outerShdw blurRad="63500" dist="63500" dir="2700000" algn="tl" rotWithShape="0">
                  <a:prstClr val="black">
                    <a:alpha val="11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217289" y="2859782"/>
            <a:ext cx="77574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600" dirty="0">
                <a:latin typeface="Impact" panose="020B0806030902050204" pitchFamily="34" charset="0"/>
              </a:rPr>
              <a:t>Simple Interior Design Propaganda And Planning</a:t>
            </a:r>
            <a:endParaRPr lang="zh-CN" altLang="en-US" sz="1400" spc="600" dirty="0">
              <a:latin typeface="Impact" panose="020B0806030902050204" pitchFamily="34" charset="0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2294293" y="2133605"/>
            <a:ext cx="1550954" cy="432048"/>
          </a:xfrm>
          <a:prstGeom prst="roundRect">
            <a:avLst>
              <a:gd name="adj" fmla="val 31364"/>
            </a:avLst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室内设计</a:t>
            </a:r>
            <a:endParaRPr lang="zh-CN" altLang="en-US" sz="14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>
            <a:off x="5320524" y="2133605"/>
            <a:ext cx="1550954" cy="432048"/>
          </a:xfrm>
          <a:prstGeom prst="roundRect">
            <a:avLst>
              <a:gd name="adj" fmla="val 31364"/>
            </a:avLst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家庭装修</a:t>
            </a:r>
            <a:endParaRPr lang="zh-CN" altLang="en-US" sz="14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8346754" y="2133605"/>
            <a:ext cx="1550954" cy="432048"/>
          </a:xfrm>
          <a:prstGeom prst="roundRect">
            <a:avLst>
              <a:gd name="adj" fmla="val 31364"/>
            </a:avLst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宣传策划</a:t>
            </a:r>
            <a:endParaRPr lang="zh-CN" altLang="en-US" sz="14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ripple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99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99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799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799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0" grpId="0" animBg="1"/>
      <p:bldP spid="14" grpId="0" animBg="1"/>
      <p:bldP spid="1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8890" y="-13970"/>
            <a:ext cx="12182475" cy="6894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35" y="1615440"/>
            <a:ext cx="12191365" cy="12376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1200" cap="none" spc="200" normalizeH="0" baseline="0" noProof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10000+套</a:t>
            </a:r>
            <a:r>
              <a:rPr kumimoji="0" lang="zh-CN" altLang="en-US" sz="2775" b="1" i="0" u="none" strike="noStrike" kern="1200" cap="none" spc="200" normalizeH="0" baseline="0" noProof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精品</a:t>
            </a:r>
            <a:r>
              <a:rPr kumimoji="0" lang="en-US" altLang="zh-CN" sz="2775" b="1" i="0" u="none" strike="noStrike" kern="1200" cap="none" spc="200" normalizeH="0" baseline="0" noProof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2775" b="1" i="0" u="none" strike="noStrike" kern="1200" cap="none" spc="200" normalizeH="0" baseline="0" noProof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</a:t>
            </a:r>
            <a:r>
              <a:rPr kumimoji="0" lang="zh-CN" altLang="en-US" sz="2780" b="1" i="0" u="none" strike="noStrike" kern="1200" cap="none" spc="200" normalizeH="0" baseline="0" noProof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全部免费</a:t>
            </a:r>
            <a:r>
              <a:rPr kumimoji="0" lang="zh-CN" altLang="en-US" sz="2775" b="1" i="0" u="none" strike="noStrike" kern="1200" cap="none" spc="200" normalizeH="0" baseline="0" noProof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下载</a:t>
            </a:r>
            <a:endParaRPr kumimoji="0" lang="zh-CN" altLang="en-US" sz="2775" b="1" i="0" u="none" strike="noStrike" kern="1200" cap="none" spc="200" normalizeH="0" baseline="0" noProof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775" b="1" i="0" u="none" strike="noStrike" kern="1200" cap="none" spc="200" normalizeH="0" baseline="0" noProof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www.ppthui.com</a:t>
            </a:r>
            <a:endParaRPr kumimoji="0" lang="en-US" altLang="zh-CN" sz="2775" b="1" i="0" u="none" strike="noStrike" kern="1200" cap="none" spc="200" normalizeH="0" baseline="0" noProof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8917" name="矩形 11"/>
          <p:cNvSpPr/>
          <p:nvPr/>
        </p:nvSpPr>
        <p:spPr>
          <a:xfrm>
            <a:off x="2794000" y="3114675"/>
            <a:ext cx="6600825" cy="1964690"/>
          </a:xfrm>
          <a:prstGeom prst="rect">
            <a:avLst/>
          </a:prstGeom>
          <a:noFill/>
          <a:ln w="25400">
            <a:noFill/>
          </a:ln>
        </p:spPr>
        <p:txBody>
          <a:bodyPr wrap="none" lIns="91386" tIns="45691" rIns="91386" bIns="45691" anchor="ctr">
            <a:noAutofit/>
          </a:bodyPr>
          <a:p>
            <a:pPr algn="ctr" eaLnBrk="0" hangingPunct="0">
              <a:lnSpc>
                <a:spcPts val="2400"/>
              </a:lnSpc>
            </a:pPr>
            <a:r>
              <a:rPr lang="en-US" altLang="zh-CN" sz="2800" b="1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  <a:hlinkClick r:id="rId1" action="ppaction://hlinkfile"/>
              </a:rPr>
              <a:t>PPT汇</a:t>
            </a:r>
            <a:endParaRPr lang="zh-CN" altLang="en-US" sz="2400" b="1" spc="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ctr" eaLnBrk="0" hangingPunct="0">
              <a:lnSpc>
                <a:spcPts val="2400"/>
              </a:lnSpc>
            </a:pPr>
            <a:endParaRPr lang="en-US" altLang="zh-CN" sz="2400" b="1" dirty="0">
              <a:solidFill>
                <a:schemeClr val="tx1"/>
              </a:solidFill>
              <a:latin typeface="+mn-ea"/>
              <a:cs typeface="+mn-ea"/>
            </a:endParaRPr>
          </a:p>
          <a:p>
            <a:pPr algn="l" eaLnBrk="0" hangingPunct="0">
              <a:lnSpc>
                <a:spcPts val="2400"/>
              </a:lnSpc>
            </a:pP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PPT模板下载：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"/>
              </a:rPr>
              <a:t>www.ppthui.com/muban/</a:t>
            </a:r>
            <a:r>
              <a:rPr lang="en-US" altLang="zh-CN" sz="12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     </a:t>
            </a: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行业PPT模板：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3"/>
              </a:rPr>
              <a:t>www.ppthui.com/hangye/</a:t>
            </a:r>
            <a:endParaRPr lang="en-US" altLang="zh-CN" sz="1200" b="1" dirty="0">
              <a:solidFill>
                <a:srgbClr val="4A452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 eaLnBrk="0" hangingPunct="0">
              <a:lnSpc>
                <a:spcPts val="2400"/>
              </a:lnSpc>
            </a:pP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工作PPT模板：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4"/>
              </a:rPr>
              <a:t>www.ppthui.com/gongzuo/</a:t>
            </a:r>
            <a:r>
              <a:rPr lang="en-US" altLang="zh-CN" sz="1200" b="1" dirty="0">
                <a:solidFill>
                  <a:srgbClr val="4A452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  </a:t>
            </a: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节日PPT模板：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5"/>
              </a:rPr>
              <a:t>www.ppthui.com/jieri/</a:t>
            </a:r>
            <a:endParaRPr lang="en-US" altLang="zh-CN" sz="1200" b="1" dirty="0">
              <a:solidFill>
                <a:srgbClr val="4A452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hlinkClick r:id="rId5"/>
            </a:endParaRPr>
          </a:p>
          <a:p>
            <a:pPr algn="l" eaLnBrk="0" hangingPunct="0">
              <a:lnSpc>
                <a:spcPts val="2400"/>
              </a:lnSpc>
            </a:pP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党政军事PPT：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6"/>
              </a:rPr>
              <a:t>www.ppthui.com/dangzheng/</a:t>
            </a:r>
            <a:r>
              <a:rPr lang="en-US" altLang="zh-CN" sz="1200" dirty="0">
                <a:solidFill>
                  <a:srgbClr val="4A452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 sz="1200" b="1" dirty="0">
                <a:solidFill>
                  <a:srgbClr val="4A452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教育说课课件：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7"/>
              </a:rPr>
              <a:t>www.ppthui.com/jiaoyu/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hlinkClick r:id="rId7"/>
            </a:endParaRPr>
          </a:p>
        </p:txBody>
      </p:sp>
      <p:pic>
        <p:nvPicPr>
          <p:cNvPr id="38918" name="Picture 2" descr="C:\Users\20999\Desktop\PPT宣传页背景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66566" y="96964"/>
            <a:ext cx="2856060" cy="142803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886585" y="5079365"/>
            <a:ext cx="8420735" cy="1368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PPT</a:t>
            </a:r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模板：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9" action="ppaction://hlinkfile"/>
              </a:rPr>
              <a:t>简洁模板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0" action="ppaction://hlinkfile"/>
              </a:rPr>
              <a:t>商务模板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1" action="ppaction://hlinkfile"/>
              </a:rPr>
              <a:t>自然风景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2" action="ppaction://hlinkfile"/>
              </a:rPr>
              <a:t>时尚模板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3" action="ppaction://hlinkfile"/>
              </a:rPr>
              <a:t>古典模板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4" action="ppaction://hlinkfile"/>
              </a:rPr>
              <a:t>浪漫爱情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5" action="ppaction://hlinkfile"/>
              </a:rPr>
              <a:t>卡通动漫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6" action="ppaction://hlinkfile"/>
              </a:rPr>
              <a:t>艺术设计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7" action="ppaction://hlinkfile"/>
              </a:rPr>
              <a:t>主题班会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8" action="ppaction://hlinkfile"/>
              </a:rPr>
              <a:t>背景图片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行业</a:t>
            </a: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PPT</a:t>
            </a:r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9" action="ppaction://hlinkfile"/>
              </a:rPr>
              <a:t>党政军事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0" action="ppaction://hlinkfile"/>
              </a:rPr>
              <a:t>科技模板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1" action="ppaction://hlinkfile"/>
              </a:rPr>
              <a:t>工业机械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2" action="ppaction://hlinkfile"/>
              </a:rPr>
              <a:t>医学医疗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3" action="ppaction://hlinkfile"/>
              </a:rPr>
              <a:t>旅游旅行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4" action="ppaction://hlinkfile"/>
              </a:rPr>
              <a:t>金融理财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5" action="ppaction://hlinkfile"/>
              </a:rPr>
              <a:t>餐饮美食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6" action="ppaction://hlinkfile"/>
              </a:rPr>
              <a:t>教育培训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7" action="ppaction://hlinkfile"/>
              </a:rPr>
              <a:t>教学说课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8" action="ppaction://hlinkfile"/>
              </a:rPr>
              <a:t>营销销售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工作</a:t>
            </a: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PPT</a:t>
            </a:r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9" action="ppaction://hlinkfile"/>
              </a:rPr>
              <a:t>工作汇报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30" action="ppaction://hlinkfile"/>
              </a:rPr>
              <a:t>毕业答辩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31" action="ppaction://hlinkfile"/>
              </a:rPr>
              <a:t>工作培训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32" action="ppaction://hlinkfile"/>
              </a:rPr>
              <a:t>述职报告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33" action="ppaction://hlinkfile"/>
              </a:rPr>
              <a:t>分析报告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34" action="ppaction://hlinkfile"/>
              </a:rPr>
              <a:t>个人简历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35" action="ppaction://hlinkfile"/>
              </a:rPr>
              <a:t>公司简介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24" action="ppaction://hlinkfile"/>
              </a:rPr>
              <a:t>商业金融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36" action="ppaction://hlinkfile"/>
              </a:rPr>
              <a:t>工作总结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丨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37" action="ppaction://hlinkfile"/>
              </a:rPr>
              <a:t>团队管理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9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1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More+</a:t>
            </a:r>
            <a:endParaRPr lang="en-US" altLang="zh-CN" sz="14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hlinkClick r:id="rId1" action="ppaction://hlinkfile"/>
            </a:endParaRPr>
          </a:p>
        </p:txBody>
      </p:sp>
    </p:spTree>
  </p:cSld>
  <p:clrMapOvr>
    <a:masterClrMapping/>
  </p:clrMapOvr>
  <p:transition spd="med" advClick="0" advTm="0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16" y="1042209"/>
            <a:ext cx="4773582" cy="4773582"/>
          </a:xfrm>
          <a:prstGeom prst="rect">
            <a:avLst/>
          </a:prstGeom>
          <a:ln>
            <a:solidFill>
              <a:srgbClr val="B2C5D4"/>
            </a:solidFill>
          </a:ln>
          <a:effectLst/>
        </p:spPr>
      </p:pic>
      <p:cxnSp>
        <p:nvCxnSpPr>
          <p:cNvPr id="9" name="直接连接符 8"/>
          <p:cNvCxnSpPr/>
          <p:nvPr/>
        </p:nvCxnSpPr>
        <p:spPr>
          <a:xfrm flipH="1">
            <a:off x="6096000" y="1358900"/>
            <a:ext cx="1472749" cy="14727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7087976" y="939800"/>
            <a:ext cx="1472749" cy="14727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角 11"/>
          <p:cNvSpPr/>
          <p:nvPr/>
        </p:nvSpPr>
        <p:spPr>
          <a:xfrm>
            <a:off x="6933749" y="3466649"/>
            <a:ext cx="698500" cy="2349951"/>
          </a:xfrm>
          <a:prstGeom prst="roundRect">
            <a:avLst/>
          </a:prstGeom>
          <a:solidFill>
            <a:srgbClr val="B2C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第壹部份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28128" y="1993674"/>
            <a:ext cx="677108" cy="398802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2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  <a:endParaRPr lang="zh-CN" altLang="en-US" sz="32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8447280" y="1866900"/>
            <a:ext cx="545648" cy="5456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8589732" y="2266273"/>
            <a:ext cx="492443" cy="240075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2000" spc="300" dirty="0">
                <a:latin typeface="Impact" panose="020B0806030902050204" pitchFamily="34" charset="0"/>
              </a:rPr>
              <a:t>THE ONE</a:t>
            </a:r>
            <a:endParaRPr lang="zh-CN" altLang="en-US" sz="2000" spc="300" dirty="0">
              <a:latin typeface="Impact" panose="020B0806030902050204" pitchFamily="34" charset="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H="1">
            <a:off x="9325150" y="2617187"/>
            <a:ext cx="428924" cy="428924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9135211" y="3441248"/>
            <a:ext cx="461665" cy="1752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爱生活</a:t>
            </a:r>
            <a:endParaRPr lang="zh-CN" altLang="en-US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754074" y="4063191"/>
            <a:ext cx="461665" cy="1752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爱家居</a:t>
            </a:r>
            <a:endParaRPr lang="zh-CN" altLang="en-US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H="1">
            <a:off x="9310919" y="4317548"/>
            <a:ext cx="428924" cy="428924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9156700" y="5156733"/>
            <a:ext cx="583143" cy="583143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3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3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6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076766" y="964080"/>
            <a:ext cx="3608736" cy="4929840"/>
            <a:chOff x="1076766" y="964080"/>
            <a:chExt cx="3608736" cy="492984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766" y="964080"/>
              <a:ext cx="3608736" cy="3608736"/>
            </a:xfrm>
            <a:prstGeom prst="rect">
              <a:avLst/>
            </a:prstGeom>
            <a:ln>
              <a:solidFill>
                <a:srgbClr val="B2C5D4"/>
              </a:solidFill>
            </a:ln>
          </p:spPr>
        </p:pic>
        <p:grpSp>
          <p:nvGrpSpPr>
            <p:cNvPr id="10" name="组合 9"/>
            <p:cNvGrpSpPr/>
            <p:nvPr/>
          </p:nvGrpSpPr>
          <p:grpSpPr>
            <a:xfrm>
              <a:off x="1077534" y="4571280"/>
              <a:ext cx="3607200" cy="1322640"/>
              <a:chOff x="1077534" y="4571280"/>
              <a:chExt cx="3607200" cy="132264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077534" y="4571280"/>
                <a:ext cx="3607200" cy="1322640"/>
              </a:xfrm>
              <a:prstGeom prst="rect">
                <a:avLst/>
              </a:prstGeom>
              <a:solidFill>
                <a:srgbClr val="B2C5D4"/>
              </a:solidFill>
              <a:ln>
                <a:solidFill>
                  <a:srgbClr val="B2C5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1287894" y="4843872"/>
                <a:ext cx="3186481" cy="7774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此模版由小政设计，小政致力于设计实用性框架全的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7508034" y="964080"/>
            <a:ext cx="3607200" cy="4929840"/>
            <a:chOff x="7508034" y="964080"/>
            <a:chExt cx="3607200" cy="492984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08034" y="964080"/>
              <a:ext cx="3607200" cy="3607200"/>
            </a:xfrm>
            <a:prstGeom prst="rect">
              <a:avLst/>
            </a:prstGeom>
            <a:ln>
              <a:solidFill>
                <a:srgbClr val="B2C5D4"/>
              </a:solidFill>
            </a:ln>
          </p:spPr>
        </p:pic>
        <p:grpSp>
          <p:nvGrpSpPr>
            <p:cNvPr id="11" name="组合 10"/>
            <p:cNvGrpSpPr/>
            <p:nvPr/>
          </p:nvGrpSpPr>
          <p:grpSpPr>
            <a:xfrm>
              <a:off x="7508034" y="4571280"/>
              <a:ext cx="3607200" cy="1322640"/>
              <a:chOff x="1077534" y="4571280"/>
              <a:chExt cx="3607200" cy="1322640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1077534" y="4571280"/>
                <a:ext cx="3607200" cy="1322640"/>
              </a:xfrm>
              <a:prstGeom prst="rect">
                <a:avLst/>
              </a:prstGeom>
              <a:solidFill>
                <a:srgbClr val="B2C5D4"/>
              </a:solidFill>
              <a:ln>
                <a:solidFill>
                  <a:srgbClr val="B2C5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287894" y="4843872"/>
                <a:ext cx="3186481" cy="7774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此模版由小政设计，小政致力于设计实用性框架全的</a:t>
                </a: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19" b="22713"/>
          <a:stretch>
            <a:fillRect/>
          </a:stretch>
        </p:blipFill>
        <p:spPr>
          <a:xfrm>
            <a:off x="602076" y="2278382"/>
            <a:ext cx="7062739" cy="3861147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941412" y="718472"/>
            <a:ext cx="10648513" cy="1159501"/>
            <a:chOff x="771743" y="875308"/>
            <a:chExt cx="10648513" cy="1159501"/>
          </a:xfrm>
        </p:grpSpPr>
        <p:sp>
          <p:nvSpPr>
            <p:cNvPr id="5" name="文本框 4"/>
            <p:cNvSpPr txBox="1"/>
            <p:nvPr/>
          </p:nvSpPr>
          <p:spPr>
            <a:xfrm>
              <a:off x="771743" y="1257352"/>
              <a:ext cx="10648513" cy="777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此模版由小政设计，小政致力于设计实用性框架全的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同时可以在店铺内观看其他作品，欢迎关注下载，小政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71744" y="875308"/>
              <a:ext cx="2778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在此输入您的标题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 flipH="1">
            <a:off x="7761962" y="1992764"/>
            <a:ext cx="1472749" cy="147274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7664815" y="2976218"/>
            <a:ext cx="1059910" cy="1059911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0158608" y="3054814"/>
            <a:ext cx="11398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>
                <a:latin typeface="Impact" panose="020B0806030902050204" pitchFamily="34" charset="0"/>
              </a:rPr>
              <a:t>+135%</a:t>
            </a:r>
            <a:endParaRPr lang="zh-CN" altLang="en-US" sz="2400" dirty="0">
              <a:latin typeface="Impact" panose="020B080603090205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179497" y="3453003"/>
            <a:ext cx="3128026" cy="1137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此模版由小政设计，小政致力于设计实用性框架全的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模版，如果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7916449" y="4604418"/>
            <a:ext cx="830268" cy="830269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8805243" y="4570224"/>
            <a:ext cx="456156" cy="456157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8" t="6333" r="54606" b="10333"/>
          <a:stretch>
            <a:fillRect/>
          </a:stretch>
        </p:blipFill>
        <p:spPr>
          <a:xfrm>
            <a:off x="0" y="9525"/>
            <a:ext cx="3752850" cy="68389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41" r="17338" b="96227"/>
          <a:stretch>
            <a:fillRect/>
          </a:stretch>
        </p:blipFill>
        <p:spPr>
          <a:xfrm>
            <a:off x="2967886" y="0"/>
            <a:ext cx="1565753" cy="235489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58900" y="918148"/>
            <a:ext cx="7040410" cy="777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此模版由小政设计，小政致力于设计实用性框架全的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模版，如果喜欢欢迎购买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同时可以在店铺内观看其他作品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58900" y="586208"/>
            <a:ext cx="2778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H="1">
            <a:off x="8091424" y="1755431"/>
            <a:ext cx="1569927" cy="726785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9224114" y="1664152"/>
            <a:ext cx="1569927" cy="726785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70" t="6333" r="13198" b="10333"/>
          <a:stretch>
            <a:fillRect/>
          </a:stretch>
        </p:blipFill>
        <p:spPr>
          <a:xfrm>
            <a:off x="4768959" y="2081245"/>
            <a:ext cx="2793698" cy="4190547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0149145" y="2354893"/>
            <a:ext cx="904863" cy="37895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此模版由小政设计，小政致力于设计实用性框架全的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模版，如果喜欢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H="1">
            <a:off x="7797977" y="3102120"/>
            <a:ext cx="1569927" cy="726785"/>
          </a:xfrm>
          <a:prstGeom prst="line">
            <a:avLst/>
          </a:prstGeom>
          <a:ln>
            <a:solidFill>
              <a:srgbClr val="B2C5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8876387" y="3455049"/>
            <a:ext cx="904863" cy="26894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此模版由小政设计，小政致力于设计实用性框架全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1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87" b="16413"/>
          <a:stretch>
            <a:fillRect/>
          </a:stretch>
        </p:blipFill>
        <p:spPr>
          <a:xfrm>
            <a:off x="0" y="0"/>
            <a:ext cx="12192000" cy="3500438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676572" y="1785257"/>
            <a:ext cx="4891314" cy="4542972"/>
            <a:chOff x="6676572" y="1785257"/>
            <a:chExt cx="4891314" cy="4542972"/>
          </a:xfrm>
        </p:grpSpPr>
        <p:sp>
          <p:nvSpPr>
            <p:cNvPr id="4" name="矩形 3"/>
            <p:cNvSpPr/>
            <p:nvPr/>
          </p:nvSpPr>
          <p:spPr>
            <a:xfrm>
              <a:off x="6676572" y="1785257"/>
              <a:ext cx="4891314" cy="45429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6940031" y="1991467"/>
              <a:ext cx="4625657" cy="1200329"/>
              <a:chOff x="6942229" y="1991467"/>
              <a:chExt cx="4625657" cy="1200329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6942229" y="2258944"/>
                <a:ext cx="2419485" cy="665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>
                  <a:lnSpc>
                    <a:spcPct val="130000"/>
                  </a:lnSpc>
                </a:pPr>
                <a:r>
                  <a:rPr lang="zh-CN" altLang="en-US" sz="32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您的标题</a:t>
                </a:r>
                <a:endParaRPr lang="zh-CN" altLang="en-US" sz="32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9" name="直接连接符 8"/>
              <p:cNvCxnSpPr/>
              <p:nvPr/>
            </p:nvCxnSpPr>
            <p:spPr>
              <a:xfrm>
                <a:off x="9619672" y="2206170"/>
                <a:ext cx="0" cy="77092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文本框 9"/>
              <p:cNvSpPr txBox="1"/>
              <p:nvPr/>
            </p:nvSpPr>
            <p:spPr>
              <a:xfrm>
                <a:off x="9877630" y="1991467"/>
                <a:ext cx="169025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 dirty="0">
                    <a:solidFill>
                      <a:srgbClr val="B2C5D4"/>
                    </a:solidFill>
                    <a:latin typeface="Impact" panose="020B0806030902050204" pitchFamily="34" charset="0"/>
                  </a:rPr>
                  <a:t>Plan </a:t>
                </a:r>
                <a:endParaRPr lang="en-US" altLang="zh-CN" sz="3600" dirty="0">
                  <a:solidFill>
                    <a:srgbClr val="B2C5D4"/>
                  </a:solidFill>
                  <a:latin typeface="Impact" panose="020B0806030902050204" pitchFamily="34" charset="0"/>
                </a:endParaRPr>
              </a:p>
              <a:p>
                <a:r>
                  <a:rPr lang="en-US" altLang="zh-CN" sz="3600" dirty="0" err="1">
                    <a:solidFill>
                      <a:srgbClr val="B2C5D4"/>
                    </a:solidFill>
                    <a:latin typeface="Impact" panose="020B0806030902050204" pitchFamily="34" charset="0"/>
                  </a:rPr>
                  <a:t>zheng</a:t>
                </a:r>
                <a:endParaRPr lang="zh-CN" altLang="en-US" sz="3600" dirty="0">
                  <a:solidFill>
                    <a:srgbClr val="B2C5D4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7024880" y="3899165"/>
              <a:ext cx="4194699" cy="701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此模版由小政设计，小政致力于设计实用性框架全的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024880" y="5045793"/>
              <a:ext cx="4194699" cy="701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此模版由小政设计，小政致力于设计实用性框架全的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7725" y="3780794"/>
            <a:ext cx="6943725" cy="2400300"/>
          </a:xfrm>
          <a:prstGeom prst="rect">
            <a:avLst/>
          </a:prstGeom>
          <a:effectLst>
            <a:reflection blurRad="6350" stA="29000" endPos="55000" dir="5400000" sy="-100000" algn="bl" rotWithShape="0"/>
          </a:effectLst>
        </p:spPr>
      </p:pic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4648" y="3265714"/>
            <a:ext cx="9406737" cy="4158343"/>
          </a:xfrm>
          <a:prstGeom prst="rect">
            <a:avLst/>
          </a:prstGeom>
          <a:effectLst/>
        </p:spPr>
      </p:pic>
      <p:grpSp>
        <p:nvGrpSpPr>
          <p:cNvPr id="3" name="组合 2"/>
          <p:cNvGrpSpPr/>
          <p:nvPr/>
        </p:nvGrpSpPr>
        <p:grpSpPr>
          <a:xfrm>
            <a:off x="771744" y="1214823"/>
            <a:ext cx="10648513" cy="1159501"/>
            <a:chOff x="771743" y="875308"/>
            <a:chExt cx="10648513" cy="1159501"/>
          </a:xfrm>
        </p:grpSpPr>
        <p:sp>
          <p:nvSpPr>
            <p:cNvPr id="4" name="文本框 3"/>
            <p:cNvSpPr txBox="1"/>
            <p:nvPr/>
          </p:nvSpPr>
          <p:spPr>
            <a:xfrm>
              <a:off x="771743" y="1257352"/>
              <a:ext cx="10648513" cy="777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此模版由小政设计，小政致力于设计实用性框架全的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模版，如果喜欢欢迎购买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同时可以在店铺内观看其他作品，欢迎关注下载，小政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71744" y="875308"/>
              <a:ext cx="2778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在此输入您的标题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70" t="20222" r="13198" b="24222"/>
          <a:stretch>
            <a:fillRect/>
          </a:stretch>
        </p:blipFill>
        <p:spPr>
          <a:xfrm>
            <a:off x="771744" y="3276593"/>
            <a:ext cx="2366584" cy="2366584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3881394" y="3720417"/>
            <a:ext cx="1927242" cy="1478936"/>
            <a:chOff x="4051062" y="3429000"/>
            <a:chExt cx="1927242" cy="1478936"/>
          </a:xfrm>
        </p:grpSpPr>
        <p:sp>
          <p:nvSpPr>
            <p:cNvPr id="7" name="文本框 6"/>
            <p:cNvSpPr txBox="1"/>
            <p:nvPr/>
          </p:nvSpPr>
          <p:spPr>
            <a:xfrm>
              <a:off x="4051062" y="3770380"/>
              <a:ext cx="1927242" cy="113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此模版由小政设计，小政致力于设计实用性框架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297014" y="3429000"/>
              <a:ext cx="14353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b="1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/>
                <a:t>输入标题</a:t>
              </a:r>
              <a:endParaRPr lang="zh-CN" altLang="en-US" dirty="0"/>
            </a:p>
          </p:txBody>
        </p:sp>
      </p:grp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t="32753" b="28711"/>
          <a:stretch>
            <a:fillRect/>
          </a:stretch>
        </p:blipFill>
        <p:spPr>
          <a:xfrm>
            <a:off x="1176494" y="3519911"/>
            <a:ext cx="6657409" cy="2567837"/>
          </a:xfrm>
          <a:prstGeom prst="rect">
            <a:avLst/>
          </a:prstGeom>
          <a:ln>
            <a:solidFill>
              <a:srgbClr val="B2C5D4"/>
            </a:solidFill>
          </a:ln>
        </p:spPr>
      </p:pic>
      <p:grpSp>
        <p:nvGrpSpPr>
          <p:cNvPr id="2" name="组合 1"/>
          <p:cNvGrpSpPr/>
          <p:nvPr/>
        </p:nvGrpSpPr>
        <p:grpSpPr>
          <a:xfrm>
            <a:off x="7841291" y="3519911"/>
            <a:ext cx="3174216" cy="2567837"/>
            <a:chOff x="7841291" y="3519911"/>
            <a:chExt cx="3174216" cy="2567837"/>
          </a:xfrm>
        </p:grpSpPr>
        <p:sp>
          <p:nvSpPr>
            <p:cNvPr id="5" name="矩形 4"/>
            <p:cNvSpPr/>
            <p:nvPr/>
          </p:nvSpPr>
          <p:spPr>
            <a:xfrm>
              <a:off x="7841291" y="3519911"/>
              <a:ext cx="3174216" cy="2567837"/>
            </a:xfrm>
            <a:prstGeom prst="rect">
              <a:avLst/>
            </a:prstGeom>
            <a:solidFill>
              <a:srgbClr val="B2C5D4"/>
            </a:solidFill>
            <a:ln w="0" cap="flat" cmpd="sng" algn="ctr">
              <a:solidFill>
                <a:srgbClr val="B2C5D4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7997017" y="3826856"/>
              <a:ext cx="2862765" cy="1953946"/>
              <a:chOff x="7997017" y="3861588"/>
              <a:chExt cx="2862765" cy="1953946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7997017" y="3861588"/>
                <a:ext cx="2862765" cy="7013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此模版由小政设计，小政致力于设计实用性框架全的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</a:t>
                </a:r>
                <a:endPara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997017" y="5114188"/>
                <a:ext cx="2862765" cy="7013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此模版由小政设计，小政致力于设计实用性框架全的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</a:t>
                </a:r>
                <a:endPara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1" name="文本框 10"/>
          <p:cNvSpPr txBox="1"/>
          <p:nvPr/>
        </p:nvSpPr>
        <p:spPr>
          <a:xfrm>
            <a:off x="4706848" y="770253"/>
            <a:ext cx="2778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70" t="20222" r="13198" b="24222"/>
          <a:stretch>
            <a:fillRect/>
          </a:stretch>
        </p:blipFill>
        <p:spPr>
          <a:xfrm>
            <a:off x="1203545" y="1362898"/>
            <a:ext cx="1804682" cy="1804682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70" t="20222" r="13198" b="24222"/>
          <a:stretch>
            <a:fillRect/>
          </a:stretch>
        </p:blipFill>
        <p:spPr>
          <a:xfrm>
            <a:off x="5178645" y="1362898"/>
            <a:ext cx="1804682" cy="180468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70" t="20222" r="13198" b="24222"/>
          <a:stretch>
            <a:fillRect/>
          </a:stretch>
        </p:blipFill>
        <p:spPr>
          <a:xfrm>
            <a:off x="9153745" y="1362898"/>
            <a:ext cx="1804682" cy="1804682"/>
          </a:xfrm>
          <a:prstGeom prst="rect">
            <a:avLst/>
          </a:prstGeom>
        </p:spPr>
      </p:pic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ags/tag1.xml><?xml version="1.0" encoding="utf-8"?>
<p:tagLst xmlns:p="http://schemas.openxmlformats.org/presentationml/2006/main">
  <p:tag name="ISPRING_ULTRA_SCORM_COURSE_ID" val="7E9C0475-2509-4ECD-B465-5BEBD268111C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OqbRUss20W9RjIAAElGAAAXAAAAdW5pdmVyc2FsL3VuaXZlcnNhbC5wbmftfHlYk9e6L63bbeuA2xZrkakVFQEBCyozqa0amSuIyJiKYEQmAQFDSGJt1QoIZUrKlFQZojJE5jGJLWUMEiFCgJBEhBAhCQFCEpKQcL/gsHfv7nPvOeePe8+9T/8AnrW+9b3rXe/8W2t93PnGA7xt8+7NGhoa25xPHffS0Ngg0dB4H/XB34GeoWenFoA/78V7gb/SqB7QnQUaf4Mecz+moVGTuWX1/Eag/eGVU37xGhofXVX/vMe6aHBNQ+MEy/n4sTPXggXMKEIlNMgJGfyxxfVdXw4ZqfYcdboKNvhHnbObm/fnN7xoH31/wjtk9MvNp120dh/8weXePZPfokMMa79+dCog8sA3zm0RwqNl9f1rqMp54fxYHfdIxIiyKMIJvNRb0DIPHemvtK3mFfgJzx2RiQkoYrKggX6WvMqxkLYv9ZlWQFZf7gIYfKKdLONgYq6KT6EIEwckBLKqdc92oP/jUyjPTE9JKqKA5KVui05leuLYphICST53ZQ/Q8S2cuDzkWpFUysw8+T7QZgj1ZLXtgx+oHymIU75k+fCVvwGNx0othVkOKmBBEIOC22SIngr1NTRstnYiKQeS2ijrjfQLxhJjwyRmAn2blAUXsh4bYa+F2DhSPEomlKtcEATBtWfD0sD6sFAxak2K6piFJnH68u4apCWwQ7GDKzlXd5MVE9thGRkjddETSEtPrLQk9nZeWCPBtKqkuiK45OQUwNPRbi++6KSCKURK71ozkyZiu+d+u7kF3uEkyqdu5Z7n1/cxu0GqRZ0ylSlE1jdXh1Py53Jwq9NzZBWPfEtU1Bh5oTHi8PwvXi/j7MFTyS3b9a+9+O5u0t908bQVJlQmTOHa+wphVDjrqDmVkU6JbzZowvXncFcvTZxv6CQFe87JT6ch0BhOetd7Gk8iM6pGM1nPfX8V3q7jH05DgBxOyO/d1k9mLNT9tAcZCL5ubSZxlVLCbZ+G4LInhO2nxghLE5rs34cinsTaznNMASMsMjLy58dPW+27T1SppGRUzPglVzc9s/4FN+8yQxBbSpIyfzaauowNjGEXNTGyKPmEmafGI7bEVvTHY1i3woTp/hu7WdWGolL+8S4937HAOHQnyYyWcBxE5x1WTuwyXtNG4zwdxc9Z9doYnu14caxg4LsJYT6oo2Re5A+upjcXEBotLB06aqvTCeGM+6yYiG0WguWWwKbPa1WRF9oGesRbhXgBBlHkUTfKlY1g3XMYhSG47muO+DgFz1ZcnUSMENp+Y3C65/F4LIZ7TjFBSfE765hZyy/j+pKLdrMiMOy+Wkywwchdiri1WEackYQVWimd1zQ1NF40F/c8XNkXgxaVO9JKP+UksyK5ycR8jw97mvtxky1Ya+YRCHFsYKEVG8aNU8w4xNl2zMVtdkMXW8/5xYz40nx/7Y2rm/eH1PN6mg8aYuqeHvF0h08MPBrFF3Gvrpo80cYxisPj4fGMeGI0PI8fONDcw0mP8ZylWjLur8moKJUZ71TsgF2tqt+3syY12Ryan9/YFTZuwm4oSgywqsyLjaqhHh22iyc2OnbUVhZYMAoElKsJRHT8R4As6JoVu7Evgzht+gpZPjeYSW0J5tjQOLIz1Kp0yuOJNZiq3n7biCNZznl+mOiPBKUweR2tsQn2dQMTBg3zkdBySpiGxs+dNTsV7bbUQk678YAOp/1e9Z5PWrCLsA0QS8/NX/b5mOO/beg8KJLG1EYEtQTGDDBixTPkYvPaDKRfg94YK53Ag8VDROW5pf31TZy9xRdrhA37jtIZJWxjpvGrfOs4VGiBXTZ2KIDzIDSwvLf+CKT8aa2l09Q4zKugwqap04mRBbusnRU7xvIfeHUK0VsfVRNDgZlVmEP9WoqiqFGPZveIhhtxP9AOSlqKuhMdq0XtvQIhzrtKIsvDwTyappZWUxNVB1FMUQVkIDuRuY8SnIw4Z22O4SXOiPczMPR7E6rEZPUy7xSl4qyHYRuCwF8ZTnnvXarzKTMBiU46xNRaBc24f9hzuCH9UppzVxjzSDUzA1ko55WhMbHEdGohEHUmsG4YimDg9lTiWTAfjpgdEGsxV7H+CXZIl5iMH6CtW6mIM7xZ7p1Bu9p0E6bMj+Zzbx5zGvr+MmU2bNw/Gm5rCbk1zDlYYcDyCJjy/C18l8IB7V0rauuLN+9YaiZwz2C7tbHdyFt0URPOPM6W4u5MFTVjDRWO5KW6oIHsQZE1RX8bRQ4YMCeR2FI8Np9OiYqiHtXQuK5dNArle/eL9rds9mXZNOGnTrK+8X2vctayMuOVT80lbm9cxDn0GPpGor08qq9QrPog+FYYDPY1Gy0OHGiNtw375RZnyZm8yB4JwYUwUReQdz1bCIZKbfRXRYqGjFE6YK7j2s8IhjfbXJKQZ2sGBldUr2BIA7E9D0OLoKTAbS/DeXFMi7Eu/oMHs3uayAaJRR5to/R440xucnTjzaau4XZB/KPi6MPVaAx3sFXtj/sES5RW+m1lsP1loqDx+YXPGW3zi0B4Z8wcJzsQMlicONYhrnsC8Vdq4WzudCBhKCim3Cpq5imn3xvHe1qfX5365UyFeKS5lRXjDfgh3+dlrSp5Ay6hfmM58/yzXTK3gBMv9kZG1HgaP/Jml5ixtLGL4ranHLsjTieaHd2daGdrgn35Ff34b6Et+Y2JH4RyvywuAPl7WDD8KFEW4JkKIMAJlNmA6fVyKq0YtAH4BLAisD674WMzesUCMG+MnOtrH1RPbUqOHo7yk67OYepKg5AR687VwErWe8SO19/QgqVoaBxKA9IRTMQ2uJvZHj6g8yqZVmQ9BOswQBwbWD1iHlNZsfdiQfvnhFhB8tzT5Ke06O5LhbV6+dXFTh30KsOp2qoj1am/OtvejcPcCGxCOHf5ZmVoMXKXtNg9K3I9DhQInJJXyegs3pFq5R4iUq+FwPviNKWy+ENbf6wlLmwa2lb3C8TDglfJacQYioaPcuLQwxkB45KcK+okJ2n8jLsYaD+4J1PZun2pDmsB05xOdmd4+NIaqYVasoKjvMBkpJjiN2RBrgyQlPOeNo4I0pOJ72tc99N1reGuFJ1suWAvY27Q0Lh9bzRGmxOd9OeNfN9gWJiYKETE/EvGBn5r7C8fBYY8+V0LDjR+/jlkvVTw5r8HJNiQVEeg4cbXo1cHBQQRk3eqRzyzV0lRa0lipRBloG7/9CdvuNVsAnzijjGQ1DQOffEfmibyO7AB4qr49489Nexf1XTr65DMI10AMtetlvutqJXBcEFD3o89rhbEqw+yCQCpJ9qwuYf4anLxrh0wQ4A/hv330OWCmuPrr/xkPb9nT8m0G3aQ1/WRevqBL518TfdYunj0GhCjD54Gpn2x9YBkT62W+uH+X0bTerzUjP18PcRij6v68bfvpxJ/PHhCTe3Dvwb+bwbGA7WbKXy+TUgadpRO1Pnopyz8SoyCry52E2Kq+vXfEKFm5c4UxpBgCTR3a/dJoFLbrLL9UW0HH3/DbwJhLCD6aG4URm+HJ0i5LA743OrkG+oMXNouC8000VbzoNaryrO6By1IKy/FrnHoN4woJdAzP0NjeVVNweSdhUYG9j1QCYdforaRv2kpBNQHh6h7oDq6e43F+Z417IwDgFEeeq8TqaBhONkWDyg7FiWFs54BHg3UowcRNexjGaO+DzMPBgw4qa3S7csatqr+REuDO+5riPwG2T0NETD39R+ofMLKNpxm5K5GtA0mRnvxFV4GqcrE4+94Jy2jowDp+N5iNENqDPLkwFoN31FOT42J9Nb05mNcEMDYHW8EFYM62WndaLzJTML7035jieLP6Bw1kxTm/lm/saQQ/Sf9ElPJJmMxEBrAb3RLVmrvZI+WVwL9Zn/Sf3CnQq0+mxTQHxZ4evFuVJ9XDehgJ9L+/j+FvtJ19EQNCPcvOkq5UHh/FEd9JzkrE1KN+2k+Ffpv02zZZa47t2UZoPNP+yh5qcPILQvBoZKkK1OZBs0Tpv8mGF4qIu5ZHOHfGOf78nO+z4X/G39hOSG4SP/5nf82DaDlWucW33/XlBc/R9lHDCHr/XFZcc9CcIGkFJiN579r67axpPf77U42RX+wvfW120bWeJ7kBP/RJlnZlkQz5x0GUVP7O51mKX+YDG/WXpUiC0wVHf00ChI6UR7+Pz/uq7M9VeP56I+yMQ9sXmj8zSHNXtgukleNOhhL/6C/3KnT4dhjLvLzSy/TLILJe6Ha797EIuWzRCotE5iw7driS3HAZ3VvnTJ+L/s6yLvF8yFV88N8+zdiwpkarzDmF7sNyKQGS/j/Q1ENlQKTz+J9pRPx1G3bnVZezAEeS+/GCqcTZ45a7JOeeI6ozw1qpV58ayeZFsal1syrtLmXnWkVATFE8a2tAb4XqSbGY0ksGFccAXZF5zFgsiUO72tWf5oFqdm62gVuDlCiH2X5tu1+M78B5FG9BFzkfcnKgZNUmC1wy3KqDvUr0dvYorRmp4iCf2VbAJp6y3c3BrD+0BWElNmUZMs5Qit9Ur68P4HooFqZgnfkaL3UmulpRsr8Tj7FJNTb/6O2ejeKEdVUBcTMemsHCjV/o/FEVAukSa9EEO29keQ5EnATRImgY3gN1f242JZAvyZH5+iI6PgucVNQhv47Br2+AneSbvlqD3AAn+TnjeYO5g5vrVgq2FN0I3DfEdrFc11lP0PHd2Nk3s8iWIEZLgCouIz/0hyK5R98AIuASxkZyDZw73LULLU9n7AZxtzl3Pg5jS6vvdugCiULehFZgl5qOjWx4Q+TPqovDywPRecO2oUUhxZI6l7l7y9rcEefFoXKE6HHzPETZ7+Idk28FSZPNPoqoL5Cw8jPI8jj6FjGIPQVozS0ifKgeFNe46ivX4z3CRCwLqXm96XzmRJJ3+Bb959yzRvRoubShjCTJo15gQTDyX0bj4ByDhrSSqdn4vRqqsUNohO3wlr3YqyC9nVEtABpIcbeEkk+M+nR6+H1O+M+8xNFq2NUbXUiA9OID/IoTETaJr8zpYe1Y5/MnpZ/VcCzrS2W+QsGX2nNmHAaMi5ZND1alTLqIDWAGrTJzrX9ubLIr1Ov5a3upVRw0l2u2UcyJfWUcCv/ct23yQdEOjPWT02Y3RKecVkadhhc553hHcJYKp5Ov/6ANs8Ql7lB5Y3pTVP0nYoERlZ66vKBfBLaB7/oO+fkYkkCDTvZv39ZZyTKkylJ5IK3MYRT79fC/sno0Lia0RtFewrOJ1y14xzZ2JTRyr26vJXS7FYY6xMsype06ht3nJ5tMjrRYibRxoXtVUSByUxetuy+Gcu5ysp5B/XwWPlWqsf19ApLMlsS2hYfYBXUJf2jCdl4u1RcMy8DbS4u/bn8CnhzZMCP8bZl1lNLVrRG58UqGO8UsoyN7Q8Av8hJzyyAMhPTG+HGxoyxaqcEA59xBvo+Nioiht0qcB5nYGUMhjk4840Xngg1fiOmXVllb0Jo8HH0Gy3Dd/il/jXwv8vA77r14Xx5wLUdWU0zMi7OgPSmCk8PbEsUyBlAv7VoOsdTE2KFVo+/cjLuuaqBHtymOht8PLShNVk8tyAO0Vsv5Z+VZDq1ymc9Ua19irhvm8Kg7FcJIaD/MvD4s5can1zIdGxMfnnH6Kynk2zaRDgI6/D2dGxIIv++Hbnw/SQi6dx20OrC3K+bDAIRk1sg5xDz8Tj7JHUFTGTsaqkqUVwXHVtHIrl71uYqCNWhdasvd5FHTRWZTvJXC6oJKnlNQRbmsbanvNhQERDdEoafiO3Wq1AIyahr5EPW6+s85ULUNbcgLg8tOAUZgauTap5Jay9cuLp2yGL98Y+GYjBli0X7oXYI2GsOvC/Jlwnkhg7FHVv1Qq78fSk/2Tb56KyVrZKVJW+K91fJ7q3Dph7Mr72DIjmPIFTAFCm2rAej860gJQ2kx4L0g9d5fiESd2NwSj60Q9G82glZ7Xw8GkdhgbVOSrXjX0MnGyB69CbtTJ+f6iHDdHb6sxbueKaEXCN/sWudNSC4tPcqbVtxom0LJV9RdJaYG2SaNwYR3Q5qJdhsMPLh44DSYhgoiyXIxvDb5JWXaXAMRp3K6Fx/HDIo34Jet3pUudDqVDvbqnAA8nKHwhZnaLBzPMFJUpMp0OtVvdgEah5cUD5Pca1tX82UDTZb+s/HtghJiltSPdE361zqlo/irwNZ2j1GDQ6qzSGkFETq8BwWPj+mg8VFjU8aPxNYJvtd9KJjhgimIo68OInVkkT06qhjSeSnqhSHZsnHLdhyJ5NaxcPiLZkOSz1XrgXUe/eglnJw/G0EwHKjxFUxCF6X5nVl4tlQGHuly7oaooMfkY5RkYkxsqha1ffzkZc4R+ulOqLXgtOtH4W0Xg0nrAS3X4slnAJva5MBmCi3mxTpOz5p+xsWl/URdnIXULF9cRDyAB167eA+WiPv8hZ43krow1Eos2HAi+fkhk2ee9g00X3bcYj5yWKiNqLG8/Pq7OI9uDh9n+WI7ifsNSWb/WmSeG5YZ+ryOXQOznnkdEdAA2kvhTDZ4C7zY8A+lZnfkJAumKvNv+i777UUulmeOzy+I9BYpj7zvAOwvthqLrSwbDJhGXm11KHjgrHSkhGC0/tHXlkIG7021QNY3QJasfJ4rY1kJjEeVC6YSHxeeM9FFFzagjJvmpKH5eYul7qs9mDIqxxiuFwclg82k8gw1wWI7sDXFgBgmCZmIiN4x7xnrKfXshWQHvxMFlw7PO+Pcl+hkCODUqDYyfwk9FzFWorqmDd+CjpW8n7bHRN2wlVH8ARj0pgjm0gpsxBmGS45912zTyGH4GSW1T4UauLesfCfZmv5keC2oo4lkIBbvm70NqdqCHsmMEsuXSdqz7zA3MK7QVdiP1FoyfmXftQSl4WAvGi6RxPsVEFJzCMHHxc+WCreU/yRnmwrPKCvxNK/a2jHijJVeUBgGVdP8hzQ/VQQaPMAJcOgYIypXNv1ePX3gfgaqiUvTbV0+ruyENRHYH68HVKFYDxojn5kxhbMCvGn+XS9GosW7GxdpV3FZ/YG4+GaU0DA0Hc6O4Z8pwi5rvJBCn4rNBBRjnj4hG7pUTFqNFYeSPAWRVwDMWO5FRDl3GOApAVb7Cc3GdTGGq7kFUTXp6ekKS9dA1GHMq6fRXwIAcVEsU97UpLsVO3vxC22lV8iH3ECN1U4+LZEky8RMpBcKKTa1MiPHzFWdgt3tQbim2E9iBGuRnp38OKXjUcE5MII0Bb2mk5riZbCbhuIV3HeDym4YpNBZdjroTze8bz3JmlzXGrsGT/PlhjP854PY/BVs0t11P2dyL1jhFGjhPIv7dvLdbSjuo/lKJLO+FsfMWELoIyIay4J8MMg0XC7M2I2OIIcQs51y/FeqKv7rDe5rtJEHDUG2oyfojqvR6QrAMAq7fFxtjAeQHgt8dZomEDhmk9wdli5WyY6Z9I1mx/Zw7FL+4zSI26cuBhwGbs7mHY3vXHq0GxmrsFxBJbk+D6WE3YO1F4ek1NLvLqcUs/v8bjurzrljpHFEd0HdM/5s4/ZvltUhxZ8zAElTUJZH6zmC1UKoYHTxbHg9WfvdapCcxTXzviPQZz2PwMFj0W/7Z6Oz6UtJo1tclr4bvICWlC2bnff8IH8YbBc8rJPpU4Ok1NoQem7B91i98W2V9Vt87udosc83tK5GqcQNG1PM1XAVyZv384Malwvd6BALVicouRBDNBnJdIWKiJ6ZTRM8dr0tBQ0ZxV+9UF9LWiNhtR/S2h5qSYTEXkucAy3Fg7a9DYwJ8tGmkhHDlbxqWv1uO/XSb94iMe2BttzSkXjEYQqfdRqrOZsGSb45Q+Oa6uiiqsi/oIOMZj/OjcsgNZEIHoE/seeQls3sO/rbLATchy9tJ69rdFvWAKKARePp3/cbMtNmUcut77ZovsP47THkBqUoIEuYU2QF37bUlHhS3if+ySe6tgkbSclCsbFULnNeq3xbVANSimm+4LWZFSpi5JiQW6XcyxQHxZtILQv9QWHoyRjUCnS/DX5SlOJsYZtq9EerpXCsXunmo0nrSG4kmTbMN/jA9BghHiYWCJ5w1XGaBo/Wlf9XjxQ0Iwx15eoCXDYprMuVaAICk1a32+yBVbVXwzFwi6KewwzJ65w+vKIqNMtzuteuMmjdRT/7eq0EajlPO232I965aiF7w0Cyfstk5YgpqSlPEIlgNYOLxcLU7jyXMq63HRtekNwhrfVwDRY9mOgqh/qVJf0w+LBpScbtkeeSTx+sefr7Y71vi9EE/LBTOTVC1y/xGBOCzpWIejxevf+b4O70opMVjstkIvyBpp7n0fi0R/7sVoyLWkZ12sgvdej/lwSOl1tCtwnzp8oclNJo/jQ0gnfOLvY8ofUTdJ9e0+0d53Y7L4PzI7/obZrXz45KLjLyM8z9ZsZQth80mHv0ICcr3DdotYhLBdc7peETn1HSyvVRGo8gvCqtXICS3gASEUXNHb5OhO85abGZrZEJ/xe6Hg/pmTJL8Ydt+iMxs1aRXWFyZWpWT2N+zOZkpZDLo4zdHf8umyvDEGwmI+K4/SNh6N+9bxDfXzU+PN8o94ssd1L7JnTzku2ysBoEAEX5pPlWVttJyY1lrjPxGAsLF3V0n9xK8dc4rw5MaML/+1z6I34UocyQ7pV+/Md8r1ljmHEruHZbmc0Hb2yV2S+U+wWQKk6ILGMmEs7QN9n37D0aZKJE+BT8Uan+d493r8rSl/gL5Xm0gd/X+WHtR407Cwrdx83XGqZ+ERsd4Ocq3XP3yObwivfNTYzXYPrjiHXPXIXfBBhIEW8MYNHo5mbT+iVUbkMXpxCWyo5kJIKh5d+EUZ2LMANZc+a+jwHYCctVD5+71kGZWFwYFOWthf1tkO1yCHcgAFTcWC5sVncIa831ObOrNpVkUg95nHPHcLasinGnxlzbKNsaPSB67lZrfp+wS4ud6kcrZ+PNpDccjgXZcYOQA5ihMIacj57aEGLwOQvNpTcyw4flx0fMIFVztjmdU8j0X3ENyrcqdCa03qh9SrbkC/I6gz02EFt1nql0pljxBp/IQ5Lzo8+U807FTbjnPUwIQwreYXMljHEYQXIfEG3RrZ/DLl4DzTPoUt0LsY1pQ8JOqje7VK70YvDJAfP4x6gsS+GMYpEsM/9t85TxK7nkEAR+14bPwAkBpKWduRJ2gzH/9dOx49+LQ0teBbz7jrrQFSpbXtN5pwvHwKEBh8Wniyfq6Df/rEH1qcOIMmTN3dVQ+CvN6rU7q+u6AgTG7jUOqpTW9OGmNcg5lsyEKBez/p/c7/qsXMNGYBBc2mQ1Zdz3jj587kOA9XCnFKIAh16qI7KbLg5SsFgBwepEVVdiu7b6LnGkpKaWq8t7rmiiZg2NPAjri5R6DhBzGsYPUoYRb362mD3J++/SLkGZBwCiMF+Dd4fV4+urXSD9D9578XqChC1YErtNclrMJfQqVIDmNsnNGxAqjmCak5upRK8Yd2Rf3T99aSfQ9Z0yIs6RfElbHtujnqyHPvImrVXYFBrMhCLbW+ro90qMd5JjVcO2XZisSHkgHVJFIV4etawzdal71GDx48KP1kniR+lefOT0tZJefNnjSVt60LqNZYsaymY60Y0rQVPTlVGr/MSl+ro2IlsOvAX+f9z5MHGEgP5s9tnmybiKFcCTWml30guqzJTpg07ZBmubRmrgeMzkbRLK/vR0eDoC8sdVJfoqbfW7yl83Om0T8LBQFgPtkIL3Aq7z/Fi1iQx0i4zRwk6FNtvv9t6qNoQhGm01d4GGYoGt2UkriilbDJ+xjZirPHthgSWdT5VaQSS9RLvI38KQT1bIg0coyyV8zxPdmAORoHtU8IL6t6xe9tYogbyrB0Kh4sZ/nxGrAwmJEpZK/l6H1AdRP1z6vtDLDurqAA38E0ZnK1g3a3bcDmFnBFI5bRuayCVonPEw82B1ZNl7Ax/MKg9FFuUjRNE0McspKUNDDr4jQsvZyxpK0xqS2Kr3Gi41LVnX29nfuqbSVx1A5JY7otcudwhxeXKUxqac9YDRQi3hKAxSyxCSWPLSB7FL9iL0ntVPLaSXsFpHBdcog9qxlhANx1rK3LDFe9KUB4Otce83X9JxvvwvYcqprte1c3K/Dp4yRlXoOcUN5Oi/KLD/Ma++ylWsGtMzOsR50p2f+KH9KKFEhuwWku76ZebSoLA9u3EotJR+mM3dnRHeE+i+dvwswxAEAtH0niscsmrsULDyOenik/pV6t036M277X/2OsFmPdplLcXrbSfnoweoWvGYIAfC6MEYr29pcfXjfFv94HwTVWdTjcdOpsynnM/SMmm+KTGt+RlT2DHg8FMzEhWieJI1IgvBQAPW5LKDXYuJNqPJ9R3MCgNJZ9jDCmVUbZmfux/2olNGqLa905UQ1kSsxkJk21NMasjXTXviHfc12LBMBY7583KR1RlCaVPoHoN7Xs76j6+p3z1JdpKfjDlqe9GRD2iIX0rVewP8eilxjEyPy26Fcn9J+0DnU4bm83KW1j6Web55cp+xRAwRUtgpw0E6zu1ZLUxob7fbifo0RNCADhPuJUwG4FF2hJfsxuPqpc63xqOA0uHnSmJZu8kmOHFz8/8K6r8/0deneIKybLCCvW5qBhIs5j4V0kAbrxNThowejtie5HB+ovRQTWe0S0c9HltjYHbt/WTX8nrlG9ypmKnQr3zd+7v12Vh3UwAuaQox1RvUq0yFREHhCRN1/cOEXLltw2QK//M7c41nljYTD6RCtQsHftf0yr8BL5jjPif3Jzt0FKgFE2oACUNpPyY+5xDwRDWysPor8/QNb353iqkuAJShUWpYAP3CAggwqFotbzXE942W79BOjcGxXF05XO+5GSltVnb2/1/QP5l7+JTKvHMWz/zrMG85QdQi9fb2sGxM9jkbcTAj7q+cyEt+MO34R0bYrHzL+KviQOqiWkTNA5XNbGSO9IsSNcQ/XHqyxfD7tbMqx1lrpjqTNu2UHvN7AKVetfTymU+09S3OpB81PddvPulU0VSzAcEtV+LFS/TPIVBZNGAvbTStdzdODpJIxRbFpfibxtZQxU8ZLDV+UzDI3f9LScwi/EyWbbEIRqu8LKL31NvWiIFd9ePIykuXitW7nofxmBwsUccHn0DVRUYgSLwx9Bj5qb0iMC2yn7yGT7vaFhrYHXCyLLfxSi4F4/yuHGUC60iMLui7r6VgJ7YSmL8xJis2AeWeSd7X1EYjhuTfH40pJVfM/JDejCoC6v9VxP+/uU26uGEkS/RCaKn1sI8vv/ZvAUT3hHqg1F8CtToePmdwIGjRkcQeeK9U7WVboXn8/dj6ooS7S2jyVY6A3ZvxZqUG0LuDV/J02LmTrjhanV9mhnv6+bvD7MVlf7c1LuSO5tI9Fmus/psY6tyFZm3gPQ74onbjS3emY9/+mAUmi+42uD9GWN0vvLH8X9dQPmorzOr/jm+X7LPttNmn43zpPuH0cODK4HztE94LuisWUVsAqK+0mQOUZvzOe1iSuKhZfzLJt4rTJbssn2cIo6o3kbSAN8fpdm71XiORWWmCjFuDE/cfUiZDZjPeIlbKrQsxil3KHKnygwlsjH0fGk1VNZg+Hk4nb2fcuoLz1pVJX7kiInE7+LOtb2MQlndXUHUgPxyC+PtITTN/lKN5z33HYQ4nQQXRGpkUHTOy8L3i2oL43TGbP/hPOMKG1goeh/HoWcJtDjp1OZK004S2hcvhLL8z0Z5lxFZ5qa0zFREV9i1xhJ00EbEGb6VOeWRgHK4JZAxao5vjA0oeWvnm8wkxlyfSNc8mcl4yfSPCX1RqbDN0eQNvzjl6Aswi2EkN9xkPoieo7VW4CQaWagkM29Jktu2JdifDG8qC4K6swkl5Z69VMEjwxWZ7bjkX8TMoYimU/4zLgfUfWLOFdn7bfKuldDw5v4d/yINatOv3ABWjpZMnqhIvAb3m7nzbp76US67cXjtp5g0hH27hcT2Bu58jWBtKQrzbo1A/Rv1HWQ3lqcdvCZSvexM61OiT74rBOJMVPsx3nPxxGwqC2p0PRLyzg1L05SAzy4fPeLRaPrOJHd3Bs/8+C+2xI1fEt+8FpVvsI0saGSclTKT2CxOSqMTfgZCSoEJWyP/1a2d2D/ghrC/sVRkedmksUj7LH5SsSZh6PzLSjEinb8i6X8v4k/OpymtybKnwxu2OzyxXRYTUEp5jH+i4zrZF4eAjJ5o+NeB8l8D/xr4/8LAa/ya7mryzV07YBFA7SybfHsbuachgl5Nvgv0W6nvFywcubCeY6B7wQIIXNDAi+GcOH5WfdShCbEYeX2A4ih/VVKBUy3jK9otNiUGJEruBhtJSv7zVxv+/D4EvBvg6KwvIVj9hdv+5QyIcs733fdkP/yX6GsG8XHw+ZZh9QGFvBu12j0MWRNDYorbhCR4DMMcQnKYQKo/nCiFl9FTZl0huxNx2qGMChxHkh7NzTZQvgLDRSeTWZdkjGp5eDTl1VH94XupCKS2weqLTb7q7SWtaLJS8nHbBoAdD5fk/uIkli3fts7uFIii+d2g5UX0DVBrFTj2RQiOaGqVJ88m7i1hxJ8Bql8/hILB1s/gIWascH6Oi79/HKMtEeHWUmJUZ+2xOT5SGDJTsLCKvRyIBAuaR1pnL18j8/epvy67sjIUN54gzawYQTbt65gnSllN20AeIMUYVRL8JOOCRbxAsDqfRLYPpNutyXBrLdZCLmhNNlm7fQ/Fhh9M5+s+be+u6baVhg9g+xAO/rs0DhHaqT/XwKP22JuebGrJk8JLYNTv2zG6zJkOuys1VJ2hwVtPXzSzV8ovEXlBQn9mAj2oY5G4ZZd5e9S5zcNtbOU8Mew4uqm6NDZF/emaDpksJQoRcHrEBJwlwhLPa1vLiXllsyNm8L0cO5q4g25mZP9+rcpfOjR1kRnVm2yFZEY5PMqZoBSAPigs6ssL97oBpthoFpIOcTPjJd9komN1l+QO/hYah3CiwDkKctOpuH+EHmbDYos4qicAAsg/qXPke90qHWZ5x4OvgjsvH3Y33ajekF5j3IJqCwaHTL4VHC5K15qxu1GMkwVNxw1UXsrEcuOUGV5YXo+sdRaNJu4VhcGUC2WcUJ2l0YpZrxXeYsPs0ZkPkHnyHBMJbOAuNq3b2F7zJC+6uIs3sh/6j6LpgZtxz6iV72kwZg+zrIsalPJ8xbfxqcrPy3TLviz7IcbrdyvEzkcJXgNH8zNKnJ3nKZHV+H/gV8uXRxYCq0tmBaeFaoG06Y30CYmgl6RoW1j6cmYb/289VPfGGnOon2yMwG0OtZh+1XKtKO5vKfXzI876+ywUgtin2l+XyDIKSyQah8g0G5vabRL7Q3EsUsC3oTmZeyO/qgHdd09TPmgWe42MlzwuKjqd/1S8G4vjld8tmz1Jk9IkJymQpqLBqXn18V5ANZjMGrQEd2RQwgVhelVtRwq4zZzGjJEgD972q8ElYN4mjZlDvKQCvS6kMnJXxiiYZBF+VbH9zSzITmPKqYcEWrWtH88lXhloHXXQ3bqAhGv0gX64DGgZXIOqGGwNKIFlMM6nKrudJDXDU5kgp9xY5XLhN/z3vo1u87r4dQ3q68Rp3Zkt+QGpyh1RXnxMakDvqvFZF+Vsr7AUZL+HbuWAf9QE8cJQEuTJEeGtCZTo23kpmqQgD7+mIlWdCMZ//nClyj2a4rdL0f6TUsleU87psFe6WNTBwwrt10sCalbUy49x5+7GjSo+B6LIz74ZExkqEs43VVl4VOn1ah/0LJ8sroox0y/2t54/MPBoFLr6oPnELXylsRhvcaK5LxF59gsPwPtjzOm7GGKIW9Nh5lAtWH6f6e/vYc5NW56LpUVTyhnnBmpHUTIKZP3sI7k4SODIBtMEUEB5l7DK0qvSjrkP4CCHjIpRg7Lnt4EwFt+3gzHIlojcAEGVpLiq8tWf3kXTSHeCX3NhkVdu11fg/SBAYZY5lSU83KPEsT2RZyefCvfZB7gE/CJqe8jmqu3Xsbb6DCHAg9T0Oa8y1mfGmtkVdxZwjFeK5TJb6D6HpR5DBenv6SPM3U/rPKICQO2p19bZ4EokNL0fAEZEvVnjHcjTgQPIfnjqObvPCiaPuKeX9yqqEwvOjpymvAKtQXig/l9Hcw5IGooFj8e7JroC2cuNI8tlxO3jsGQl4uo/biv3hHaqtM5Mhiimk3JCGGsZXkgrB/meCX9rQFYB+VCyhU9gU5G/tDUsMjnA47ehtNgMF9/qYGLriq4QTxEPbuFcYlYh5fv8EhVy7w7RHqzVndpiwcLI6TRENIRzQH1kd12mywF92CA0Gp92dN9JI0F8kEs5uImfL159VpadME38JtvKnCHmJmcvChbci47XEBjj2I1+0tPRF6qFSQHqCDkfNKCo8z/J2t7YMbKP8kCmaSIEbxfB4J36Nl+U7JpqPzc8K5WNCT+MQqwp2OzCaveZh7s4lv5JFcWNGHrhEPLgZw/Dl3bnLsrGNGP0ykbpmmmrsVW6jROmgDtiVilNg+xl92HFnfakHniqFt/u22/2tct9yu9q0QvKN1/JY/Z70/LaPR+GFEpNBXKe0rWrqcM6NrvTScirZWqjGT8tdyJnGy8WJBv4i54L+g839D/Q09FmW0w91hRZLGjBX/yeHpzO67ToNchDplRQh8JlJQlN8tkAXvaizysedJtQr3G0CZ7DiMPhbstKfhnd8CRQnZwm15nKkTwBsyB7jfEtwcpHXWC9vIHmQEKtfTLBZw7hovdzL3VvhyJ8nZuHdR/IFZdyGAXS8wD2Tmj8iomr8k9kZnZzfsFPm0qe3NEmfkoXtTk2hJeqRuu13XcBXJwU5SY8XIRt60ukb0kip9u41Rj0GmTxn9jwscFAPp6J1YX87Cv0HA+BdDZYSPIbp5UnvaAfjji0YClV/tF6v/RSB8Xf2/WGQEC8+EVnJnrVbYQ5comd2QjVqL885gcBzR+YJynmJxG1x2sgU7dBq5NzQ2WucPh9f210bAnsunWVqURBXBlOi1DcaF32P+SfFHHY0w+zGye+COfdbIOc1PWtAZm85kS4fU7ZeyAhOYVNMDFW+ZwVkSKMG6pVHyBQf1v7xaN2lA7eNC694jNh3VJV5vTI1s7foIGvZDH0nyOFZvBU5ZcucP2iXRbBgevHmEoORMUJWB3DKcfmgKwnZHGgOERi89YXlzpJ9ahKdPAWIGvcnTHmeU3VsSJjolwB4TwMwYEaZSVj2Fp2Bu82ULUcylTfc4xRBCC/Eav2Cn3mnpyqFxbOKX1vDZ+WND4H5zETSVkmogZWB/aWgZEfP74l2ru4+CeeYEEZHeHuq+0OkXaUC6OsE56hEPjRJK/nawvb164Q2rmnJrM9UXJaBUheAho3lZZwNKZ2TcnTvSxNyonu5Qbq8IivdO3iio2WWs9YTCgtX5amIhSbylSfnpB8lSnRXbfrjlz6WSIonG20PF6rI9ZebcwFoGBE95drGxG3Y4c6nS7b57RmHm2pSvgdJMqcJ3hJUSOMTPtU99YI1xrh9CnEZsWDfqnXfPwZEH4mE72xLXo5JNAC6Yy415vtYMBbxidYoF9bUKTnLAQ+Hm5Z3UgsJhedqckcpxRNx6meTSO1mUZApde/b60DmfO9niugv2OpCPvKgc2VtfbyCdjIaVFYAEM3jOFZMkpX5kw3hp5D7ndtOtL0MPGD51EEzsUC/8S21UFFbYddv8K2k5S19jHWmw/eh+zFO4kfDscoR2KqVJMGqvNig7VFA7fpLZCV31gZ2l1LN9AvHZOrIy/PdjYjMiwEHPeHBG9idgJhwzrDB3vTEspucUin8qt3zSfK4wDfGVfct5RvAArwJykZS073WLjlm3U+QuL4+YTjdpu2LJEqENuf4yGJA7vd0E5JpIe0A5LTjICmC2SGPzS9fIVuGWewLwE1vNC6BhZSNC+QpbmuWoqTHhVU6BzjpcoaJbKGd07hgLLOd01OWGuVzwAgHb24OLkddU1shFoy6ljqSVRfhM3tVr1qqX1YtmvK7mVgb1oU1hVWDR5hZMRAzoDX7dHPiPGTOPOWkXLBZjYEV7wF0WKgfA8o8b/16B6uuxj3USfyIoyMEQZ9ytylsK0LgYDJLtG/75/KCCFvGhCuqYTCKoKZQF2es8/+3dtuPHzpukLAVgma3LslOnl+rKtenU5LDgZ6N+dpws/119MwFFRCL95KiTgOcvBoHZXaf63GIAMY9edAUSgG1apTVUVSMIWawtvuRX41oC0KxyvqT4bQv+ljLCDIAO3+LAWydU26pmIzyi8o7vYdjAHChYFxX8LlM7hclQOgDvH6ymyjAQcBlzkBi3mR0js4PmX3wHZDp8p9k5IsduwkfWEiKbF8MIozKLGkFAKMYOw+CvYKBdPM3tQKxVdrYoS4BKn6pkA85TRDJVTAykbJkxJGDFvxUecg4rExYD+oeIw1Jeq85x0h5QWdJGlocsvZNCFcHRC2R9k1sh/0L5WXfKLgw3Qdd2V6J24GMq/dXUe2QhCmHMxEHi4SNjsuP/u6Q7xBQ7QyhCEdXrVHsQ5IYkaFyNEfQtg9GK54jewEwWIsBir22MiX2lfhDhCsNf50PsddfYP1AEVdFTqtyajb6cy+wyWwTO9oHpA8+Xf1nsKLNBU3TTWeSGzmyE8Kb4agUqAB+s2j3EvPLn1/8SfDiyWMM6ttbcxs1IUvTOrajSGB1snVur87oz7s339CUgoioH9z8o8RlnpWMUKNNmkcuk2zYwgPCqRO84c1B4rKSpDVpAQAytij6k8zomnWLNvLOMOFko/YimU8iOiLjDuDqj/44q7jgNHi/SK9v2+SzTxbjXW4QyTBjrFi8OdNGSkT4Pk62h7p4mlQ4UaNSAzNRrFYGTlEHRAJqPCxqRRh4osQAyvkzAXa+wv8Omq1aiVz7Zp4E2phE7wTcebV1JTB2gprUOmKMd+GAeDdlTNWuC+IA+VKvoNqy5OJ8inVyjSAzqbrNKxS5g3hNzTjzhBKH+ObUcslBgjXe55jVO4CSihFUjFnALhmNL93YMXedJMAapQg4frZPqw7uD2In3TMKR7VrZfEV+q0n72lXLgN0h0AptLAO/8JyJRk0IPhUTbqf1Myisx4jThZNfI10VwFQRO8/t9LeDIuDlUyuiank4OJS32mHXeA3usC0cs0i2okUCySTvNzchWDP6ghbmJvljxXPn2yhvD8b29QcKObHZz0wdrdyrNrBoFPaz/3GT3WAHRrOJ/wOF791bc3/gdQSwMEFAACAAgA6ptFS3yF9/FeAAAAagAAABsAAAB1bml2ZXJzYWwvdW5pdmVyc2FsLnBuZy54bWwtjFsKgCAQAP+D7iB7gE1xzYTMyyQp9KLE7PZFNH8zH9O7ssws++OM22pBIAc31FW/Hz5Hf7HyNoGGfwC7LZDAVv16xTEFC1oQEjdGagMs+DiFZEFJhR3XpCRB8y4fUEsBAgAAFAACAAgARJRXRyO0Tvv7AgAAsAgAABQAAAAAAAAAAQAAAAAAAAAAAHVuaXZlcnNhbC9wbGF5ZXIueG1sUEsBAgAAFAACAAgA6ptFSyzbRb1GMgAASUYAABcAAAAAAAAAAAAAAAAALQMAAHVuaXZlcnNhbC91bml2ZXJzYWwucG5nUEsBAgAAFAACAAgA6ptFS3yF9/FeAAAAagAAABsAAAAAAAAAAQAAAAAAqDUAAHVuaXZlcnNhbC91bml2ZXJzYWwucG5nLnhtbFBLBQYAAAAAAwADANAAAAA/NgAAAAA="/>
  <p:tag name="ISPRING_PRESENTATION_TITLE" val="简约室内设计家庭装修宣传策划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commondata" val="eyJoZGlkIjoiNzgzMDgzNTVlOWI0Zjc1NDFlYmU5ODU0YTJmN2FiMGMifQ=="/>
</p:tagLst>
</file>

<file path=ppt/theme/theme1.xml><?xml version="1.0" encoding="utf-8"?>
<a:theme xmlns:a="http://schemas.openxmlformats.org/drawingml/2006/main" name="© PPT汇 www.ppthui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2014</Words>
  <Application>WPS 演示</Application>
  <PresentationFormat>宽屏</PresentationFormat>
  <Paragraphs>190</Paragraphs>
  <Slides>21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Impact</vt:lpstr>
      <vt:lpstr>Arial Unicode MS</vt:lpstr>
      <vt:lpstr>等线 Light</vt:lpstr>
      <vt:lpstr>等线</vt:lpstr>
      <vt:lpstr>Calibri</vt:lpstr>
      <vt:lpstr>© PPT汇 www.ppthui.com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简约室内设计家庭装修宣传策划</dc:title>
  <dc:creator>Administrator</dc:creator>
  <cp:lastModifiedBy>Ian</cp:lastModifiedBy>
  <cp:revision>52</cp:revision>
  <dcterms:created xsi:type="dcterms:W3CDTF">2018-08-02T13:07:00Z</dcterms:created>
  <dcterms:modified xsi:type="dcterms:W3CDTF">2024-09-17T03:31:27Z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E97605EF55BC4E03BEB545F9296C5AC7_13</vt:lpwstr>
  </property>
  <property fmtid="{D5CDD505-2E9C-101B-9397-08002B2CF9AE}" pid="3" name="KSOProductBuildVer">
    <vt:lpwstr>2052-12.1.0.17857</vt:lpwstr>
  </property>
  <property fmtid="{D5CDD505-2E9C-101B-9397-08002B2CF9AE}" pid="4" name="EagleCloud">
    <vt:lpwstr>61676334b4e8422151e43967553014381f5e06876ebe2bbce66cedec39aecaac7d38f4a188ee032ed1e8ff2b0bf1df317fc00af3b1f80ad51cb1a7d7d62d6c8f39364240fb3cb2ed3f5b47b5a74b7b5168cd37dab855a70d69187f949442bdcacea007a32343a03a6dea78c063b5c2741cb7c8565f0f0482872d37b0d1fb39e1088232a772b116ed9df252badf138ea14abee4cc6ae7f6c73f52f2a6715e4f71a219ada2e784e495a44842a1714f7fdaecfdb052b50a4ae94aa6f873c5006d8205104fa70fcffb6e7f0fe92367b631044153375a0a5f4d2f5be1c664991678a09893dbfda50891ba6443ccc59993509fc0fe9ca27395cff83086cf113192770a418555b7a9b5d1737e83c2dd7e53f152e3240ddaa93f7283ad30fb7a0b863706e37703caea1d8cdc0ce1716ba768ae6d09a09a505ea581c9002dc7c751877c960916370c652e20ea6236effb5d56053c77569efa60be566ccde493c6cd0a616977d064f31178c2ae5d3c91f0677e00a8d85f6638659311765e1005379ce3484d</vt:lpwstr>
  </property>
</Properties>
</file>

<file path=docProps/thumbnail.jpeg>
</file>